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60" r:id="rId3"/>
    <p:sldId id="261" r:id="rId4"/>
    <p:sldId id="264" r:id="rId5"/>
    <p:sldId id="266" r:id="rId6"/>
    <p:sldId id="267" r:id="rId7"/>
    <p:sldId id="268" r:id="rId8"/>
    <p:sldId id="269" r:id="rId9"/>
    <p:sldId id="270" r:id="rId10"/>
    <p:sldId id="271" r:id="rId11"/>
    <p:sldId id="278" r:id="rId12"/>
    <p:sldId id="273" r:id="rId13"/>
    <p:sldId id="272" r:id="rId14"/>
    <p:sldId id="274" r:id="rId15"/>
    <p:sldId id="275" r:id="rId16"/>
    <p:sldId id="276" r:id="rId17"/>
    <p:sldId id="27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85" autoAdjust="0"/>
    <p:restoredTop sz="82653" autoAdjust="0"/>
  </p:normalViewPr>
  <p:slideViewPr>
    <p:cSldViewPr snapToGrid="0" showGuides="1">
      <p:cViewPr varScale="1">
        <p:scale>
          <a:sx n="74" d="100"/>
          <a:sy n="74" d="100"/>
        </p:scale>
        <p:origin x="405" y="3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_rels/data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4.svg"/></Relationships>
</file>

<file path=ppt/diagrams/_rels/data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diagrams/_rels/data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_rels/drawing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4.svg"/></Relationships>
</file>

<file path=ppt/diagrams/_rels/drawing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diagrams/_rels/drawing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64C6611-D2FD-4227-9DEA-6216E62FD99F}" type="doc">
      <dgm:prSet loTypeId="urn:microsoft.com/office/officeart/2018/5/layout/IconCircleLabelList" loCatId="icon" qsTypeId="urn:microsoft.com/office/officeart/2005/8/quickstyle/simple5" qsCatId="simple" csTypeId="urn:microsoft.com/office/officeart/2005/8/colors/accent0_3" csCatId="mainScheme" phldr="1"/>
      <dgm:spPr/>
      <dgm:t>
        <a:bodyPr/>
        <a:lstStyle/>
        <a:p>
          <a:endParaRPr lang="en-US"/>
        </a:p>
      </dgm:t>
    </dgm:pt>
    <dgm:pt modelId="{94B3AF9D-717D-4A98-B468-3B8D7B54FD2D}">
      <dgm:prSet/>
      <dgm:spPr/>
      <dgm:t>
        <a:bodyPr/>
        <a:lstStyle/>
        <a:p>
          <a:pPr>
            <a:lnSpc>
              <a:spcPct val="100000"/>
            </a:lnSpc>
            <a:defRPr cap="all"/>
          </a:pPr>
          <a:r>
            <a:rPr lang="en-US" dirty="0"/>
            <a:t>Classification</a:t>
          </a:r>
        </a:p>
      </dgm:t>
    </dgm:pt>
    <dgm:pt modelId="{FF14EFF1-3F62-46CE-A32D-139C555D37FF}" type="parTrans" cxnId="{5B42EC78-7472-4515-838F-841EBC2BAC5D}">
      <dgm:prSet/>
      <dgm:spPr/>
      <dgm:t>
        <a:bodyPr/>
        <a:lstStyle/>
        <a:p>
          <a:endParaRPr lang="en-US"/>
        </a:p>
      </dgm:t>
    </dgm:pt>
    <dgm:pt modelId="{FBB4B6A6-63CD-4695-A04D-25EA9B6E4A47}" type="sibTrans" cxnId="{5B42EC78-7472-4515-838F-841EBC2BAC5D}">
      <dgm:prSet/>
      <dgm:spPr/>
      <dgm:t>
        <a:bodyPr/>
        <a:lstStyle/>
        <a:p>
          <a:endParaRPr lang="en-US"/>
        </a:p>
      </dgm:t>
    </dgm:pt>
    <dgm:pt modelId="{63722FE0-D360-435D-AB5F-B99F415CEE01}">
      <dgm:prSet/>
      <dgm:spPr/>
      <dgm:t>
        <a:bodyPr/>
        <a:lstStyle/>
        <a:p>
          <a:pPr>
            <a:lnSpc>
              <a:spcPct val="100000"/>
            </a:lnSpc>
            <a:defRPr cap="all"/>
          </a:pPr>
          <a:r>
            <a:rPr lang="en-US"/>
            <a:t>Segmentation</a:t>
          </a:r>
        </a:p>
      </dgm:t>
    </dgm:pt>
    <dgm:pt modelId="{DD72389C-035A-4D2B-84B5-841890311EC2}" type="parTrans" cxnId="{52AAC917-AD5D-4425-BB3E-5867A06A41C0}">
      <dgm:prSet/>
      <dgm:spPr/>
      <dgm:t>
        <a:bodyPr/>
        <a:lstStyle/>
        <a:p>
          <a:endParaRPr lang="en-US"/>
        </a:p>
      </dgm:t>
    </dgm:pt>
    <dgm:pt modelId="{F24FAEA5-7056-44F8-A403-70FF2DB82AD9}" type="sibTrans" cxnId="{52AAC917-AD5D-4425-BB3E-5867A06A41C0}">
      <dgm:prSet/>
      <dgm:spPr/>
      <dgm:t>
        <a:bodyPr/>
        <a:lstStyle/>
        <a:p>
          <a:endParaRPr lang="en-US"/>
        </a:p>
      </dgm:t>
    </dgm:pt>
    <dgm:pt modelId="{9CE7134F-B78C-4B62-8C46-9CB90897780D}" type="pres">
      <dgm:prSet presAssocID="{664C6611-D2FD-4227-9DEA-6216E62FD99F}" presName="root" presStyleCnt="0">
        <dgm:presLayoutVars>
          <dgm:dir/>
          <dgm:resizeHandles val="exact"/>
        </dgm:presLayoutVars>
      </dgm:prSet>
      <dgm:spPr/>
    </dgm:pt>
    <dgm:pt modelId="{3BE0280C-CD91-41CD-9A47-BABF4E8E1DE1}" type="pres">
      <dgm:prSet presAssocID="{94B3AF9D-717D-4A98-B468-3B8D7B54FD2D}" presName="compNode" presStyleCnt="0"/>
      <dgm:spPr/>
    </dgm:pt>
    <dgm:pt modelId="{BAB6BE06-8AA5-4215-8EFC-A4367B746998}" type="pres">
      <dgm:prSet presAssocID="{94B3AF9D-717D-4A98-B468-3B8D7B54FD2D}" presName="iconBgRect" presStyleLbl="bgShp" presStyleIdx="0" presStyleCnt="2"/>
      <dgm:spPr/>
    </dgm:pt>
    <dgm:pt modelId="{71BB4922-7A50-42C6-AE92-A6D59CE6DA0E}" type="pres">
      <dgm:prSet presAssocID="{94B3AF9D-717D-4A98-B468-3B8D7B54FD2D}"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ierarchy"/>
        </a:ext>
      </dgm:extLst>
    </dgm:pt>
    <dgm:pt modelId="{767F1437-2880-4206-8D28-38D3F6A7D398}" type="pres">
      <dgm:prSet presAssocID="{94B3AF9D-717D-4A98-B468-3B8D7B54FD2D}" presName="spaceRect" presStyleCnt="0"/>
      <dgm:spPr/>
    </dgm:pt>
    <dgm:pt modelId="{63597AEB-0F3F-4579-BA0E-6A41CB6F89FF}" type="pres">
      <dgm:prSet presAssocID="{94B3AF9D-717D-4A98-B468-3B8D7B54FD2D}" presName="textRect" presStyleLbl="revTx" presStyleIdx="0" presStyleCnt="2">
        <dgm:presLayoutVars>
          <dgm:chMax val="1"/>
          <dgm:chPref val="1"/>
        </dgm:presLayoutVars>
      </dgm:prSet>
      <dgm:spPr/>
    </dgm:pt>
    <dgm:pt modelId="{A143A278-A741-4212-B1D0-FC44A3206CA5}" type="pres">
      <dgm:prSet presAssocID="{FBB4B6A6-63CD-4695-A04D-25EA9B6E4A47}" presName="sibTrans" presStyleCnt="0"/>
      <dgm:spPr/>
    </dgm:pt>
    <dgm:pt modelId="{72D8CF52-3C50-4E80-ABAD-FA2E5FF11807}" type="pres">
      <dgm:prSet presAssocID="{63722FE0-D360-435D-AB5F-B99F415CEE01}" presName="compNode" presStyleCnt="0"/>
      <dgm:spPr/>
    </dgm:pt>
    <dgm:pt modelId="{B1986E25-A21D-4D7D-B620-2108C8ACD373}" type="pres">
      <dgm:prSet presAssocID="{63722FE0-D360-435D-AB5F-B99F415CEE01}" presName="iconBgRect" presStyleLbl="bgShp" presStyleIdx="1" presStyleCnt="2"/>
      <dgm:spPr/>
    </dgm:pt>
    <dgm:pt modelId="{606801AC-1529-44F9-9190-051F3F150EB1}" type="pres">
      <dgm:prSet presAssocID="{63722FE0-D360-435D-AB5F-B99F415CEE0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sers"/>
        </a:ext>
      </dgm:extLst>
    </dgm:pt>
    <dgm:pt modelId="{EB3D4066-0093-41C8-8DEC-07D41B60C1FE}" type="pres">
      <dgm:prSet presAssocID="{63722FE0-D360-435D-AB5F-B99F415CEE01}" presName="spaceRect" presStyleCnt="0"/>
      <dgm:spPr/>
    </dgm:pt>
    <dgm:pt modelId="{4FC54E8F-0474-45E8-9E87-9731F3804C90}" type="pres">
      <dgm:prSet presAssocID="{63722FE0-D360-435D-AB5F-B99F415CEE01}" presName="textRect" presStyleLbl="revTx" presStyleIdx="1" presStyleCnt="2">
        <dgm:presLayoutVars>
          <dgm:chMax val="1"/>
          <dgm:chPref val="1"/>
        </dgm:presLayoutVars>
      </dgm:prSet>
      <dgm:spPr/>
    </dgm:pt>
  </dgm:ptLst>
  <dgm:cxnLst>
    <dgm:cxn modelId="{4F11220E-0BDB-436F-A488-8BBF1E2BC924}" type="presOf" srcId="{63722FE0-D360-435D-AB5F-B99F415CEE01}" destId="{4FC54E8F-0474-45E8-9E87-9731F3804C90}" srcOrd="0" destOrd="0" presId="urn:microsoft.com/office/officeart/2018/5/layout/IconCircleLabelList"/>
    <dgm:cxn modelId="{52AAC917-AD5D-4425-BB3E-5867A06A41C0}" srcId="{664C6611-D2FD-4227-9DEA-6216E62FD99F}" destId="{63722FE0-D360-435D-AB5F-B99F415CEE01}" srcOrd="1" destOrd="0" parTransId="{DD72389C-035A-4D2B-84B5-841890311EC2}" sibTransId="{F24FAEA5-7056-44F8-A403-70FF2DB82AD9}"/>
    <dgm:cxn modelId="{5B42EC78-7472-4515-838F-841EBC2BAC5D}" srcId="{664C6611-D2FD-4227-9DEA-6216E62FD99F}" destId="{94B3AF9D-717D-4A98-B468-3B8D7B54FD2D}" srcOrd="0" destOrd="0" parTransId="{FF14EFF1-3F62-46CE-A32D-139C555D37FF}" sibTransId="{FBB4B6A6-63CD-4695-A04D-25EA9B6E4A47}"/>
    <dgm:cxn modelId="{CA73CFB7-E750-401B-9F15-156FAFA64B2E}" type="presOf" srcId="{94B3AF9D-717D-4A98-B468-3B8D7B54FD2D}" destId="{63597AEB-0F3F-4579-BA0E-6A41CB6F89FF}" srcOrd="0" destOrd="0" presId="urn:microsoft.com/office/officeart/2018/5/layout/IconCircleLabelList"/>
    <dgm:cxn modelId="{A06425B8-04F8-4043-9883-FB8977B1D4C2}" type="presOf" srcId="{664C6611-D2FD-4227-9DEA-6216E62FD99F}" destId="{9CE7134F-B78C-4B62-8C46-9CB90897780D}" srcOrd="0" destOrd="0" presId="urn:microsoft.com/office/officeart/2018/5/layout/IconCircleLabelList"/>
    <dgm:cxn modelId="{ACED9A2E-9309-45DB-85C9-2B2C54FAC057}" type="presParOf" srcId="{9CE7134F-B78C-4B62-8C46-9CB90897780D}" destId="{3BE0280C-CD91-41CD-9A47-BABF4E8E1DE1}" srcOrd="0" destOrd="0" presId="urn:microsoft.com/office/officeart/2018/5/layout/IconCircleLabelList"/>
    <dgm:cxn modelId="{88260C1C-40F7-4B1E-89C5-80CEC6CEEBD5}" type="presParOf" srcId="{3BE0280C-CD91-41CD-9A47-BABF4E8E1DE1}" destId="{BAB6BE06-8AA5-4215-8EFC-A4367B746998}" srcOrd="0" destOrd="0" presId="urn:microsoft.com/office/officeart/2018/5/layout/IconCircleLabelList"/>
    <dgm:cxn modelId="{A832E580-740E-4EAA-910C-0DC010FB7BC7}" type="presParOf" srcId="{3BE0280C-CD91-41CD-9A47-BABF4E8E1DE1}" destId="{71BB4922-7A50-42C6-AE92-A6D59CE6DA0E}" srcOrd="1" destOrd="0" presId="urn:microsoft.com/office/officeart/2018/5/layout/IconCircleLabelList"/>
    <dgm:cxn modelId="{8B145928-A20D-46BD-89CA-1EB9E6D95DA4}" type="presParOf" srcId="{3BE0280C-CD91-41CD-9A47-BABF4E8E1DE1}" destId="{767F1437-2880-4206-8D28-38D3F6A7D398}" srcOrd="2" destOrd="0" presId="urn:microsoft.com/office/officeart/2018/5/layout/IconCircleLabelList"/>
    <dgm:cxn modelId="{3C1AC71B-FB53-46DC-B935-9CFB4DEB4A8B}" type="presParOf" srcId="{3BE0280C-CD91-41CD-9A47-BABF4E8E1DE1}" destId="{63597AEB-0F3F-4579-BA0E-6A41CB6F89FF}" srcOrd="3" destOrd="0" presId="urn:microsoft.com/office/officeart/2018/5/layout/IconCircleLabelList"/>
    <dgm:cxn modelId="{50F07B84-73E1-4731-B3A8-E3E18E240498}" type="presParOf" srcId="{9CE7134F-B78C-4B62-8C46-9CB90897780D}" destId="{A143A278-A741-4212-B1D0-FC44A3206CA5}" srcOrd="1" destOrd="0" presId="urn:microsoft.com/office/officeart/2018/5/layout/IconCircleLabelList"/>
    <dgm:cxn modelId="{DBA18EE5-03FE-44ED-86BC-BB3E8F97D5DA}" type="presParOf" srcId="{9CE7134F-B78C-4B62-8C46-9CB90897780D}" destId="{72D8CF52-3C50-4E80-ABAD-FA2E5FF11807}" srcOrd="2" destOrd="0" presId="urn:microsoft.com/office/officeart/2018/5/layout/IconCircleLabelList"/>
    <dgm:cxn modelId="{120C2448-F087-4455-8C5E-F3E41CA6FBA4}" type="presParOf" srcId="{72D8CF52-3C50-4E80-ABAD-FA2E5FF11807}" destId="{B1986E25-A21D-4D7D-B620-2108C8ACD373}" srcOrd="0" destOrd="0" presId="urn:microsoft.com/office/officeart/2018/5/layout/IconCircleLabelList"/>
    <dgm:cxn modelId="{4D4F0938-4DCF-492A-808D-7CD3961442B7}" type="presParOf" srcId="{72D8CF52-3C50-4E80-ABAD-FA2E5FF11807}" destId="{606801AC-1529-44F9-9190-051F3F150EB1}" srcOrd="1" destOrd="0" presId="urn:microsoft.com/office/officeart/2018/5/layout/IconCircleLabelList"/>
    <dgm:cxn modelId="{408A87AF-7FE0-4F27-B234-E87BBC63DB1E}" type="presParOf" srcId="{72D8CF52-3C50-4E80-ABAD-FA2E5FF11807}" destId="{EB3D4066-0093-41C8-8DEC-07D41B60C1FE}" srcOrd="2" destOrd="0" presId="urn:microsoft.com/office/officeart/2018/5/layout/IconCircleLabelList"/>
    <dgm:cxn modelId="{2CFAA914-63F3-4A2F-BC8B-197DC05A5085}" type="presParOf" srcId="{72D8CF52-3C50-4E80-ABAD-FA2E5FF11807}" destId="{4FC54E8F-0474-45E8-9E87-9731F3804C90}"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64C6611-D2FD-4227-9DEA-6216E62FD99F}" type="doc">
      <dgm:prSet loTypeId="urn:microsoft.com/office/officeart/2018/5/layout/IconCircleLabelList" loCatId="icon" qsTypeId="urn:microsoft.com/office/officeart/2005/8/quickstyle/simple5" qsCatId="simple" csTypeId="urn:microsoft.com/office/officeart/2005/8/colors/accent0_3" csCatId="mainScheme" phldr="1"/>
      <dgm:spPr/>
      <dgm:t>
        <a:bodyPr/>
        <a:lstStyle/>
        <a:p>
          <a:endParaRPr lang="en-US"/>
        </a:p>
      </dgm:t>
    </dgm:pt>
    <dgm:pt modelId="{94B3AF9D-717D-4A98-B468-3B8D7B54FD2D}">
      <dgm:prSet/>
      <dgm:spPr/>
      <dgm:t>
        <a:bodyPr/>
        <a:lstStyle/>
        <a:p>
          <a:pPr>
            <a:lnSpc>
              <a:spcPct val="100000"/>
            </a:lnSpc>
            <a:defRPr cap="all"/>
          </a:pPr>
          <a:r>
            <a:rPr lang="en-US" dirty="0">
              <a:solidFill>
                <a:schemeClr val="bg2"/>
              </a:solidFill>
            </a:rPr>
            <a:t>Classification</a:t>
          </a:r>
        </a:p>
      </dgm:t>
    </dgm:pt>
    <dgm:pt modelId="{FF14EFF1-3F62-46CE-A32D-139C555D37FF}" type="parTrans" cxnId="{5B42EC78-7472-4515-838F-841EBC2BAC5D}">
      <dgm:prSet/>
      <dgm:spPr/>
      <dgm:t>
        <a:bodyPr/>
        <a:lstStyle/>
        <a:p>
          <a:endParaRPr lang="en-US"/>
        </a:p>
      </dgm:t>
    </dgm:pt>
    <dgm:pt modelId="{FBB4B6A6-63CD-4695-A04D-25EA9B6E4A47}" type="sibTrans" cxnId="{5B42EC78-7472-4515-838F-841EBC2BAC5D}">
      <dgm:prSet/>
      <dgm:spPr/>
      <dgm:t>
        <a:bodyPr/>
        <a:lstStyle/>
        <a:p>
          <a:endParaRPr lang="en-US"/>
        </a:p>
      </dgm:t>
    </dgm:pt>
    <dgm:pt modelId="{63722FE0-D360-435D-AB5F-B99F415CEE01}">
      <dgm:prSet/>
      <dgm:spPr/>
      <dgm:t>
        <a:bodyPr/>
        <a:lstStyle/>
        <a:p>
          <a:pPr>
            <a:lnSpc>
              <a:spcPct val="100000"/>
            </a:lnSpc>
            <a:defRPr cap="all"/>
          </a:pPr>
          <a:r>
            <a:rPr lang="en-US"/>
            <a:t>Segmentation</a:t>
          </a:r>
        </a:p>
      </dgm:t>
    </dgm:pt>
    <dgm:pt modelId="{DD72389C-035A-4D2B-84B5-841890311EC2}" type="parTrans" cxnId="{52AAC917-AD5D-4425-BB3E-5867A06A41C0}">
      <dgm:prSet/>
      <dgm:spPr/>
      <dgm:t>
        <a:bodyPr/>
        <a:lstStyle/>
        <a:p>
          <a:endParaRPr lang="en-US"/>
        </a:p>
      </dgm:t>
    </dgm:pt>
    <dgm:pt modelId="{F24FAEA5-7056-44F8-A403-70FF2DB82AD9}" type="sibTrans" cxnId="{52AAC917-AD5D-4425-BB3E-5867A06A41C0}">
      <dgm:prSet/>
      <dgm:spPr/>
      <dgm:t>
        <a:bodyPr/>
        <a:lstStyle/>
        <a:p>
          <a:endParaRPr lang="en-US"/>
        </a:p>
      </dgm:t>
    </dgm:pt>
    <dgm:pt modelId="{9CE7134F-B78C-4B62-8C46-9CB90897780D}" type="pres">
      <dgm:prSet presAssocID="{664C6611-D2FD-4227-9DEA-6216E62FD99F}" presName="root" presStyleCnt="0">
        <dgm:presLayoutVars>
          <dgm:dir/>
          <dgm:resizeHandles val="exact"/>
        </dgm:presLayoutVars>
      </dgm:prSet>
      <dgm:spPr/>
    </dgm:pt>
    <dgm:pt modelId="{3BE0280C-CD91-41CD-9A47-BABF4E8E1DE1}" type="pres">
      <dgm:prSet presAssocID="{94B3AF9D-717D-4A98-B468-3B8D7B54FD2D}" presName="compNode" presStyleCnt="0"/>
      <dgm:spPr/>
    </dgm:pt>
    <dgm:pt modelId="{BAB6BE06-8AA5-4215-8EFC-A4367B746998}" type="pres">
      <dgm:prSet presAssocID="{94B3AF9D-717D-4A98-B468-3B8D7B54FD2D}" presName="iconBgRect" presStyleLbl="bgShp" presStyleIdx="0" presStyleCnt="2"/>
      <dgm:spPr/>
    </dgm:pt>
    <dgm:pt modelId="{71BB4922-7A50-42C6-AE92-A6D59CE6DA0E}" type="pres">
      <dgm:prSet presAssocID="{94B3AF9D-717D-4A98-B468-3B8D7B54FD2D}"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ierarchy"/>
        </a:ext>
      </dgm:extLst>
    </dgm:pt>
    <dgm:pt modelId="{767F1437-2880-4206-8D28-38D3F6A7D398}" type="pres">
      <dgm:prSet presAssocID="{94B3AF9D-717D-4A98-B468-3B8D7B54FD2D}" presName="spaceRect" presStyleCnt="0"/>
      <dgm:spPr/>
    </dgm:pt>
    <dgm:pt modelId="{63597AEB-0F3F-4579-BA0E-6A41CB6F89FF}" type="pres">
      <dgm:prSet presAssocID="{94B3AF9D-717D-4A98-B468-3B8D7B54FD2D}" presName="textRect" presStyleLbl="revTx" presStyleIdx="0" presStyleCnt="2">
        <dgm:presLayoutVars>
          <dgm:chMax val="1"/>
          <dgm:chPref val="1"/>
        </dgm:presLayoutVars>
      </dgm:prSet>
      <dgm:spPr/>
    </dgm:pt>
    <dgm:pt modelId="{A143A278-A741-4212-B1D0-FC44A3206CA5}" type="pres">
      <dgm:prSet presAssocID="{FBB4B6A6-63CD-4695-A04D-25EA9B6E4A47}" presName="sibTrans" presStyleCnt="0"/>
      <dgm:spPr/>
    </dgm:pt>
    <dgm:pt modelId="{72D8CF52-3C50-4E80-ABAD-FA2E5FF11807}" type="pres">
      <dgm:prSet presAssocID="{63722FE0-D360-435D-AB5F-B99F415CEE01}" presName="compNode" presStyleCnt="0"/>
      <dgm:spPr/>
    </dgm:pt>
    <dgm:pt modelId="{B1986E25-A21D-4D7D-B620-2108C8ACD373}" type="pres">
      <dgm:prSet presAssocID="{63722FE0-D360-435D-AB5F-B99F415CEE01}" presName="iconBgRect" presStyleLbl="bgShp" presStyleIdx="1" presStyleCnt="2"/>
      <dgm:spPr/>
    </dgm:pt>
    <dgm:pt modelId="{606801AC-1529-44F9-9190-051F3F150EB1}" type="pres">
      <dgm:prSet presAssocID="{63722FE0-D360-435D-AB5F-B99F415CEE0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sers"/>
        </a:ext>
      </dgm:extLst>
    </dgm:pt>
    <dgm:pt modelId="{EB3D4066-0093-41C8-8DEC-07D41B60C1FE}" type="pres">
      <dgm:prSet presAssocID="{63722FE0-D360-435D-AB5F-B99F415CEE01}" presName="spaceRect" presStyleCnt="0"/>
      <dgm:spPr/>
    </dgm:pt>
    <dgm:pt modelId="{4FC54E8F-0474-45E8-9E87-9731F3804C90}" type="pres">
      <dgm:prSet presAssocID="{63722FE0-D360-435D-AB5F-B99F415CEE01}" presName="textRect" presStyleLbl="revTx" presStyleIdx="1" presStyleCnt="2">
        <dgm:presLayoutVars>
          <dgm:chMax val="1"/>
          <dgm:chPref val="1"/>
        </dgm:presLayoutVars>
      </dgm:prSet>
      <dgm:spPr/>
    </dgm:pt>
  </dgm:ptLst>
  <dgm:cxnLst>
    <dgm:cxn modelId="{4F11220E-0BDB-436F-A488-8BBF1E2BC924}" type="presOf" srcId="{63722FE0-D360-435D-AB5F-B99F415CEE01}" destId="{4FC54E8F-0474-45E8-9E87-9731F3804C90}" srcOrd="0" destOrd="0" presId="urn:microsoft.com/office/officeart/2018/5/layout/IconCircleLabelList"/>
    <dgm:cxn modelId="{52AAC917-AD5D-4425-BB3E-5867A06A41C0}" srcId="{664C6611-D2FD-4227-9DEA-6216E62FD99F}" destId="{63722FE0-D360-435D-AB5F-B99F415CEE01}" srcOrd="1" destOrd="0" parTransId="{DD72389C-035A-4D2B-84B5-841890311EC2}" sibTransId="{F24FAEA5-7056-44F8-A403-70FF2DB82AD9}"/>
    <dgm:cxn modelId="{5B42EC78-7472-4515-838F-841EBC2BAC5D}" srcId="{664C6611-D2FD-4227-9DEA-6216E62FD99F}" destId="{94B3AF9D-717D-4A98-B468-3B8D7B54FD2D}" srcOrd="0" destOrd="0" parTransId="{FF14EFF1-3F62-46CE-A32D-139C555D37FF}" sibTransId="{FBB4B6A6-63CD-4695-A04D-25EA9B6E4A47}"/>
    <dgm:cxn modelId="{CA73CFB7-E750-401B-9F15-156FAFA64B2E}" type="presOf" srcId="{94B3AF9D-717D-4A98-B468-3B8D7B54FD2D}" destId="{63597AEB-0F3F-4579-BA0E-6A41CB6F89FF}" srcOrd="0" destOrd="0" presId="urn:microsoft.com/office/officeart/2018/5/layout/IconCircleLabelList"/>
    <dgm:cxn modelId="{A06425B8-04F8-4043-9883-FB8977B1D4C2}" type="presOf" srcId="{664C6611-D2FD-4227-9DEA-6216E62FD99F}" destId="{9CE7134F-B78C-4B62-8C46-9CB90897780D}" srcOrd="0" destOrd="0" presId="urn:microsoft.com/office/officeart/2018/5/layout/IconCircleLabelList"/>
    <dgm:cxn modelId="{ACED9A2E-9309-45DB-85C9-2B2C54FAC057}" type="presParOf" srcId="{9CE7134F-B78C-4B62-8C46-9CB90897780D}" destId="{3BE0280C-CD91-41CD-9A47-BABF4E8E1DE1}" srcOrd="0" destOrd="0" presId="urn:microsoft.com/office/officeart/2018/5/layout/IconCircleLabelList"/>
    <dgm:cxn modelId="{88260C1C-40F7-4B1E-89C5-80CEC6CEEBD5}" type="presParOf" srcId="{3BE0280C-CD91-41CD-9A47-BABF4E8E1DE1}" destId="{BAB6BE06-8AA5-4215-8EFC-A4367B746998}" srcOrd="0" destOrd="0" presId="urn:microsoft.com/office/officeart/2018/5/layout/IconCircleLabelList"/>
    <dgm:cxn modelId="{A832E580-740E-4EAA-910C-0DC010FB7BC7}" type="presParOf" srcId="{3BE0280C-CD91-41CD-9A47-BABF4E8E1DE1}" destId="{71BB4922-7A50-42C6-AE92-A6D59CE6DA0E}" srcOrd="1" destOrd="0" presId="urn:microsoft.com/office/officeart/2018/5/layout/IconCircleLabelList"/>
    <dgm:cxn modelId="{8B145928-A20D-46BD-89CA-1EB9E6D95DA4}" type="presParOf" srcId="{3BE0280C-CD91-41CD-9A47-BABF4E8E1DE1}" destId="{767F1437-2880-4206-8D28-38D3F6A7D398}" srcOrd="2" destOrd="0" presId="urn:microsoft.com/office/officeart/2018/5/layout/IconCircleLabelList"/>
    <dgm:cxn modelId="{3C1AC71B-FB53-46DC-B935-9CFB4DEB4A8B}" type="presParOf" srcId="{3BE0280C-CD91-41CD-9A47-BABF4E8E1DE1}" destId="{63597AEB-0F3F-4579-BA0E-6A41CB6F89FF}" srcOrd="3" destOrd="0" presId="urn:microsoft.com/office/officeart/2018/5/layout/IconCircleLabelList"/>
    <dgm:cxn modelId="{50F07B84-73E1-4731-B3A8-E3E18E240498}" type="presParOf" srcId="{9CE7134F-B78C-4B62-8C46-9CB90897780D}" destId="{A143A278-A741-4212-B1D0-FC44A3206CA5}" srcOrd="1" destOrd="0" presId="urn:microsoft.com/office/officeart/2018/5/layout/IconCircleLabelList"/>
    <dgm:cxn modelId="{DBA18EE5-03FE-44ED-86BC-BB3E8F97D5DA}" type="presParOf" srcId="{9CE7134F-B78C-4B62-8C46-9CB90897780D}" destId="{72D8CF52-3C50-4E80-ABAD-FA2E5FF11807}" srcOrd="2" destOrd="0" presId="urn:microsoft.com/office/officeart/2018/5/layout/IconCircleLabelList"/>
    <dgm:cxn modelId="{120C2448-F087-4455-8C5E-F3E41CA6FBA4}" type="presParOf" srcId="{72D8CF52-3C50-4E80-ABAD-FA2E5FF11807}" destId="{B1986E25-A21D-4D7D-B620-2108C8ACD373}" srcOrd="0" destOrd="0" presId="urn:microsoft.com/office/officeart/2018/5/layout/IconCircleLabelList"/>
    <dgm:cxn modelId="{4D4F0938-4DCF-492A-808D-7CD3961442B7}" type="presParOf" srcId="{72D8CF52-3C50-4E80-ABAD-FA2E5FF11807}" destId="{606801AC-1529-44F9-9190-051F3F150EB1}" srcOrd="1" destOrd="0" presId="urn:microsoft.com/office/officeart/2018/5/layout/IconCircleLabelList"/>
    <dgm:cxn modelId="{408A87AF-7FE0-4F27-B234-E87BBC63DB1E}" type="presParOf" srcId="{72D8CF52-3C50-4E80-ABAD-FA2E5FF11807}" destId="{EB3D4066-0093-41C8-8DEC-07D41B60C1FE}" srcOrd="2" destOrd="0" presId="urn:microsoft.com/office/officeart/2018/5/layout/IconCircleLabelList"/>
    <dgm:cxn modelId="{2CFAA914-63F3-4A2F-BC8B-197DC05A5085}" type="presParOf" srcId="{72D8CF52-3C50-4E80-ABAD-FA2E5FF11807}" destId="{4FC54E8F-0474-45E8-9E87-9731F3804C90}"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604A257-A94B-47EF-A17B-568C7518F94A}" type="doc">
      <dgm:prSet loTypeId="urn:microsoft.com/office/officeart/2018/2/layout/IconVerticalSolidList" loCatId="icon" qsTypeId="urn:microsoft.com/office/officeart/2005/8/quickstyle/simple5" qsCatId="simple" csTypeId="urn:microsoft.com/office/officeart/2005/8/colors/accent0_3" csCatId="mainScheme" phldr="1"/>
      <dgm:spPr/>
      <dgm:t>
        <a:bodyPr/>
        <a:lstStyle/>
        <a:p>
          <a:endParaRPr lang="en-US"/>
        </a:p>
      </dgm:t>
    </dgm:pt>
    <dgm:pt modelId="{E3FB7129-BCBE-4BE9-BF26-6FCD459CF36A}">
      <dgm:prSet/>
      <dgm:spPr/>
      <dgm:t>
        <a:bodyPr/>
        <a:lstStyle/>
        <a:p>
          <a:pPr>
            <a:lnSpc>
              <a:spcPct val="100000"/>
            </a:lnSpc>
          </a:pPr>
          <a:r>
            <a:rPr lang="en-US" dirty="0"/>
            <a:t>Deep Learning (DL) has shown clinically acceptable diagnostic performance in detecting many retinal diseases, abnormality localization, automatic diagnosis, and intuitive guiding.</a:t>
          </a:r>
        </a:p>
      </dgm:t>
    </dgm:pt>
    <dgm:pt modelId="{B34D54C2-85C3-43C6-AA7E-568E1E330727}" type="parTrans" cxnId="{73514B49-7F65-467E-A341-0CA29FA67B60}">
      <dgm:prSet/>
      <dgm:spPr/>
      <dgm:t>
        <a:bodyPr/>
        <a:lstStyle/>
        <a:p>
          <a:endParaRPr lang="en-US"/>
        </a:p>
      </dgm:t>
    </dgm:pt>
    <dgm:pt modelId="{ED0FAD59-086D-4F61-AD16-B0756ADD44D5}" type="sibTrans" cxnId="{73514B49-7F65-467E-A341-0CA29FA67B60}">
      <dgm:prSet/>
      <dgm:spPr/>
      <dgm:t>
        <a:bodyPr/>
        <a:lstStyle/>
        <a:p>
          <a:endParaRPr lang="en-US"/>
        </a:p>
      </dgm:t>
    </dgm:pt>
    <dgm:pt modelId="{1108B16F-1F0C-4EAE-BDCC-81DB7A1B24DE}">
      <dgm:prSet/>
      <dgm:spPr/>
      <dgm:t>
        <a:bodyPr/>
        <a:lstStyle/>
        <a:p>
          <a:pPr>
            <a:lnSpc>
              <a:spcPct val="100000"/>
            </a:lnSpc>
          </a:pPr>
          <a:r>
            <a:rPr lang="en-US"/>
            <a:t>Successfully combined machine learning with OCT images with high accuracy and confirmed the features seen inside by accuracy value.</a:t>
          </a:r>
        </a:p>
      </dgm:t>
    </dgm:pt>
    <dgm:pt modelId="{7185358B-58EA-43AA-8045-5785ABD5C2B0}" type="parTrans" cxnId="{09312878-25C0-4002-AC9C-FA620677F43E}">
      <dgm:prSet/>
      <dgm:spPr/>
      <dgm:t>
        <a:bodyPr/>
        <a:lstStyle/>
        <a:p>
          <a:endParaRPr lang="en-US"/>
        </a:p>
      </dgm:t>
    </dgm:pt>
    <dgm:pt modelId="{7D9B5937-1ACF-4233-BF2A-5DBB45A09086}" type="sibTrans" cxnId="{09312878-25C0-4002-AC9C-FA620677F43E}">
      <dgm:prSet/>
      <dgm:spPr/>
      <dgm:t>
        <a:bodyPr/>
        <a:lstStyle/>
        <a:p>
          <a:endParaRPr lang="en-US"/>
        </a:p>
      </dgm:t>
    </dgm:pt>
    <dgm:pt modelId="{5A805049-AC63-4EE9-A0BA-735738F1ADC3}">
      <dgm:prSet/>
      <dgm:spPr/>
      <dgm:t>
        <a:bodyPr/>
        <a:lstStyle/>
        <a:p>
          <a:pPr>
            <a:lnSpc>
              <a:spcPct val="100000"/>
            </a:lnSpc>
          </a:pPr>
          <a:r>
            <a:rPr lang="en-US"/>
            <a:t>For ophthalmologists, this provides convenient criteria for retinal disease and contributes to rapid diagnosis and building a database of abnormal images.</a:t>
          </a:r>
        </a:p>
      </dgm:t>
    </dgm:pt>
    <dgm:pt modelId="{25A64927-0B8E-48C5-B6B0-119F40809E06}" type="parTrans" cxnId="{E3139F6E-AF33-45BD-A303-83EA4897A8A5}">
      <dgm:prSet/>
      <dgm:spPr/>
      <dgm:t>
        <a:bodyPr/>
        <a:lstStyle/>
        <a:p>
          <a:endParaRPr lang="en-US"/>
        </a:p>
      </dgm:t>
    </dgm:pt>
    <dgm:pt modelId="{1625B358-1D80-4E71-BD76-8D36CF2373E0}" type="sibTrans" cxnId="{E3139F6E-AF33-45BD-A303-83EA4897A8A5}">
      <dgm:prSet/>
      <dgm:spPr/>
      <dgm:t>
        <a:bodyPr/>
        <a:lstStyle/>
        <a:p>
          <a:endParaRPr lang="en-US"/>
        </a:p>
      </dgm:t>
    </dgm:pt>
    <dgm:pt modelId="{8906522F-3D5F-456D-8807-48E1C95DCD4D}" type="pres">
      <dgm:prSet presAssocID="{1604A257-A94B-47EF-A17B-568C7518F94A}" presName="root" presStyleCnt="0">
        <dgm:presLayoutVars>
          <dgm:dir/>
          <dgm:resizeHandles val="exact"/>
        </dgm:presLayoutVars>
      </dgm:prSet>
      <dgm:spPr/>
    </dgm:pt>
    <dgm:pt modelId="{8F8CC97D-CDEE-48BA-82DA-79DD3A977DE6}" type="pres">
      <dgm:prSet presAssocID="{E3FB7129-BCBE-4BE9-BF26-6FCD459CF36A}" presName="compNode" presStyleCnt="0"/>
      <dgm:spPr/>
    </dgm:pt>
    <dgm:pt modelId="{DEEED66D-BE32-4FD9-888C-8EB158EB8430}" type="pres">
      <dgm:prSet presAssocID="{E3FB7129-BCBE-4BE9-BF26-6FCD459CF36A}" presName="bgRect" presStyleLbl="bgShp" presStyleIdx="0" presStyleCnt="3"/>
      <dgm:spPr/>
    </dgm:pt>
    <dgm:pt modelId="{FA3FE603-11F6-4114-A6E9-17496807F1CB}" type="pres">
      <dgm:prSet presAssocID="{E3FB7129-BCBE-4BE9-BF26-6FCD459CF36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Eyes"/>
        </a:ext>
      </dgm:extLst>
    </dgm:pt>
    <dgm:pt modelId="{2D017615-2DE4-43F5-8174-0295B28A7224}" type="pres">
      <dgm:prSet presAssocID="{E3FB7129-BCBE-4BE9-BF26-6FCD459CF36A}" presName="spaceRect" presStyleCnt="0"/>
      <dgm:spPr/>
    </dgm:pt>
    <dgm:pt modelId="{3D5706B3-4150-449D-9AB4-16F1FBD35696}" type="pres">
      <dgm:prSet presAssocID="{E3FB7129-BCBE-4BE9-BF26-6FCD459CF36A}" presName="parTx" presStyleLbl="revTx" presStyleIdx="0" presStyleCnt="3">
        <dgm:presLayoutVars>
          <dgm:chMax val="0"/>
          <dgm:chPref val="0"/>
        </dgm:presLayoutVars>
      </dgm:prSet>
      <dgm:spPr/>
    </dgm:pt>
    <dgm:pt modelId="{06F857B7-2F1F-482F-A102-34BDA5476F51}" type="pres">
      <dgm:prSet presAssocID="{ED0FAD59-086D-4F61-AD16-B0756ADD44D5}" presName="sibTrans" presStyleCnt="0"/>
      <dgm:spPr/>
    </dgm:pt>
    <dgm:pt modelId="{15B887AF-F9F0-4DD6-B42B-45A30D2F6D32}" type="pres">
      <dgm:prSet presAssocID="{1108B16F-1F0C-4EAE-BDCC-81DB7A1B24DE}" presName="compNode" presStyleCnt="0"/>
      <dgm:spPr/>
    </dgm:pt>
    <dgm:pt modelId="{59E586D0-14B3-4918-9A8A-D49D32ABED60}" type="pres">
      <dgm:prSet presAssocID="{1108B16F-1F0C-4EAE-BDCC-81DB7A1B24DE}" presName="bgRect" presStyleLbl="bgShp" presStyleIdx="1" presStyleCnt="3"/>
      <dgm:spPr/>
    </dgm:pt>
    <dgm:pt modelId="{D3A4F43F-A3B5-493C-91D7-56F8002F65AE}" type="pres">
      <dgm:prSet presAssocID="{1108B16F-1F0C-4EAE-BDCC-81DB7A1B24DE}"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ullseye"/>
        </a:ext>
      </dgm:extLst>
    </dgm:pt>
    <dgm:pt modelId="{510BAECB-1C2B-4A87-B8BA-8F2404055953}" type="pres">
      <dgm:prSet presAssocID="{1108B16F-1F0C-4EAE-BDCC-81DB7A1B24DE}" presName="spaceRect" presStyleCnt="0"/>
      <dgm:spPr/>
    </dgm:pt>
    <dgm:pt modelId="{0A08A312-B82D-4DEF-9A32-595E0C8A384C}" type="pres">
      <dgm:prSet presAssocID="{1108B16F-1F0C-4EAE-BDCC-81DB7A1B24DE}" presName="parTx" presStyleLbl="revTx" presStyleIdx="1" presStyleCnt="3">
        <dgm:presLayoutVars>
          <dgm:chMax val="0"/>
          <dgm:chPref val="0"/>
        </dgm:presLayoutVars>
      </dgm:prSet>
      <dgm:spPr/>
    </dgm:pt>
    <dgm:pt modelId="{75FB7306-458E-4C73-9B21-3B198E15AA1A}" type="pres">
      <dgm:prSet presAssocID="{7D9B5937-1ACF-4233-BF2A-5DBB45A09086}" presName="sibTrans" presStyleCnt="0"/>
      <dgm:spPr/>
    </dgm:pt>
    <dgm:pt modelId="{2BEFDF8E-FD99-47D7-A6EE-9E06EF2B6930}" type="pres">
      <dgm:prSet presAssocID="{5A805049-AC63-4EE9-A0BA-735738F1ADC3}" presName="compNode" presStyleCnt="0"/>
      <dgm:spPr/>
    </dgm:pt>
    <dgm:pt modelId="{535BC592-1E83-47B2-849F-2D995511D5D1}" type="pres">
      <dgm:prSet presAssocID="{5A805049-AC63-4EE9-A0BA-735738F1ADC3}" presName="bgRect" presStyleLbl="bgShp" presStyleIdx="2" presStyleCnt="3"/>
      <dgm:spPr/>
    </dgm:pt>
    <dgm:pt modelId="{21ECFBCA-D9DD-4862-B857-6FB1D89AA31C}" type="pres">
      <dgm:prSet presAssocID="{5A805049-AC63-4EE9-A0BA-735738F1ADC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Microscope"/>
        </a:ext>
      </dgm:extLst>
    </dgm:pt>
    <dgm:pt modelId="{6A9B1583-4C54-4398-8E1D-5C6A41687DA8}" type="pres">
      <dgm:prSet presAssocID="{5A805049-AC63-4EE9-A0BA-735738F1ADC3}" presName="spaceRect" presStyleCnt="0"/>
      <dgm:spPr/>
    </dgm:pt>
    <dgm:pt modelId="{0528271B-F5B8-4D06-90E4-C576F8171FFF}" type="pres">
      <dgm:prSet presAssocID="{5A805049-AC63-4EE9-A0BA-735738F1ADC3}" presName="parTx" presStyleLbl="revTx" presStyleIdx="2" presStyleCnt="3">
        <dgm:presLayoutVars>
          <dgm:chMax val="0"/>
          <dgm:chPref val="0"/>
        </dgm:presLayoutVars>
      </dgm:prSet>
      <dgm:spPr/>
    </dgm:pt>
  </dgm:ptLst>
  <dgm:cxnLst>
    <dgm:cxn modelId="{D4AC1D5D-2135-42AB-A864-C3ECCDDDCD7A}" type="presOf" srcId="{5A805049-AC63-4EE9-A0BA-735738F1ADC3}" destId="{0528271B-F5B8-4D06-90E4-C576F8171FFF}" srcOrd="0" destOrd="0" presId="urn:microsoft.com/office/officeart/2018/2/layout/IconVerticalSolidList"/>
    <dgm:cxn modelId="{73514B49-7F65-467E-A341-0CA29FA67B60}" srcId="{1604A257-A94B-47EF-A17B-568C7518F94A}" destId="{E3FB7129-BCBE-4BE9-BF26-6FCD459CF36A}" srcOrd="0" destOrd="0" parTransId="{B34D54C2-85C3-43C6-AA7E-568E1E330727}" sibTransId="{ED0FAD59-086D-4F61-AD16-B0756ADD44D5}"/>
    <dgm:cxn modelId="{E3139F6E-AF33-45BD-A303-83EA4897A8A5}" srcId="{1604A257-A94B-47EF-A17B-568C7518F94A}" destId="{5A805049-AC63-4EE9-A0BA-735738F1ADC3}" srcOrd="2" destOrd="0" parTransId="{25A64927-0B8E-48C5-B6B0-119F40809E06}" sibTransId="{1625B358-1D80-4E71-BD76-8D36CF2373E0}"/>
    <dgm:cxn modelId="{09312878-25C0-4002-AC9C-FA620677F43E}" srcId="{1604A257-A94B-47EF-A17B-568C7518F94A}" destId="{1108B16F-1F0C-4EAE-BDCC-81DB7A1B24DE}" srcOrd="1" destOrd="0" parTransId="{7185358B-58EA-43AA-8045-5785ABD5C2B0}" sibTransId="{7D9B5937-1ACF-4233-BF2A-5DBB45A09086}"/>
    <dgm:cxn modelId="{6B537FB0-5FB4-4D22-AB3D-22F240814F5F}" type="presOf" srcId="{1108B16F-1F0C-4EAE-BDCC-81DB7A1B24DE}" destId="{0A08A312-B82D-4DEF-9A32-595E0C8A384C}" srcOrd="0" destOrd="0" presId="urn:microsoft.com/office/officeart/2018/2/layout/IconVerticalSolidList"/>
    <dgm:cxn modelId="{6BFAA9CD-6A00-4A8D-BAF2-488A1D16FF53}" type="presOf" srcId="{1604A257-A94B-47EF-A17B-568C7518F94A}" destId="{8906522F-3D5F-456D-8807-48E1C95DCD4D}" srcOrd="0" destOrd="0" presId="urn:microsoft.com/office/officeart/2018/2/layout/IconVerticalSolidList"/>
    <dgm:cxn modelId="{F2643DF9-FA34-488C-AD4B-CA7534B0431A}" type="presOf" srcId="{E3FB7129-BCBE-4BE9-BF26-6FCD459CF36A}" destId="{3D5706B3-4150-449D-9AB4-16F1FBD35696}" srcOrd="0" destOrd="0" presId="urn:microsoft.com/office/officeart/2018/2/layout/IconVerticalSolidList"/>
    <dgm:cxn modelId="{F76C63D4-8186-436E-A65B-FC9FF93D08D7}" type="presParOf" srcId="{8906522F-3D5F-456D-8807-48E1C95DCD4D}" destId="{8F8CC97D-CDEE-48BA-82DA-79DD3A977DE6}" srcOrd="0" destOrd="0" presId="urn:microsoft.com/office/officeart/2018/2/layout/IconVerticalSolidList"/>
    <dgm:cxn modelId="{E26FA92B-B8C4-4469-B356-B825470F1C2A}" type="presParOf" srcId="{8F8CC97D-CDEE-48BA-82DA-79DD3A977DE6}" destId="{DEEED66D-BE32-4FD9-888C-8EB158EB8430}" srcOrd="0" destOrd="0" presId="urn:microsoft.com/office/officeart/2018/2/layout/IconVerticalSolidList"/>
    <dgm:cxn modelId="{F6925D44-C2F3-48DE-9A04-BC4D387DAA74}" type="presParOf" srcId="{8F8CC97D-CDEE-48BA-82DA-79DD3A977DE6}" destId="{FA3FE603-11F6-4114-A6E9-17496807F1CB}" srcOrd="1" destOrd="0" presId="urn:microsoft.com/office/officeart/2018/2/layout/IconVerticalSolidList"/>
    <dgm:cxn modelId="{99AE0FC8-8839-45F3-B372-DE924EFB5581}" type="presParOf" srcId="{8F8CC97D-CDEE-48BA-82DA-79DD3A977DE6}" destId="{2D017615-2DE4-43F5-8174-0295B28A7224}" srcOrd="2" destOrd="0" presId="urn:microsoft.com/office/officeart/2018/2/layout/IconVerticalSolidList"/>
    <dgm:cxn modelId="{3BBE4B86-0B5D-4D1D-A15A-2CF766AAE74D}" type="presParOf" srcId="{8F8CC97D-CDEE-48BA-82DA-79DD3A977DE6}" destId="{3D5706B3-4150-449D-9AB4-16F1FBD35696}" srcOrd="3" destOrd="0" presId="urn:microsoft.com/office/officeart/2018/2/layout/IconVerticalSolidList"/>
    <dgm:cxn modelId="{4BC55016-45FC-4234-80DE-48C91732C417}" type="presParOf" srcId="{8906522F-3D5F-456D-8807-48E1C95DCD4D}" destId="{06F857B7-2F1F-482F-A102-34BDA5476F51}" srcOrd="1" destOrd="0" presId="urn:microsoft.com/office/officeart/2018/2/layout/IconVerticalSolidList"/>
    <dgm:cxn modelId="{FF5167F7-A8FC-430B-84FB-301BAA60D1EA}" type="presParOf" srcId="{8906522F-3D5F-456D-8807-48E1C95DCD4D}" destId="{15B887AF-F9F0-4DD6-B42B-45A30D2F6D32}" srcOrd="2" destOrd="0" presId="urn:microsoft.com/office/officeart/2018/2/layout/IconVerticalSolidList"/>
    <dgm:cxn modelId="{9FDD8465-A4CE-4090-B012-5E1A34260C7F}" type="presParOf" srcId="{15B887AF-F9F0-4DD6-B42B-45A30D2F6D32}" destId="{59E586D0-14B3-4918-9A8A-D49D32ABED60}" srcOrd="0" destOrd="0" presId="urn:microsoft.com/office/officeart/2018/2/layout/IconVerticalSolidList"/>
    <dgm:cxn modelId="{1106C252-FDEE-4D5F-8DA1-533F48EC0F83}" type="presParOf" srcId="{15B887AF-F9F0-4DD6-B42B-45A30D2F6D32}" destId="{D3A4F43F-A3B5-493C-91D7-56F8002F65AE}" srcOrd="1" destOrd="0" presId="urn:microsoft.com/office/officeart/2018/2/layout/IconVerticalSolidList"/>
    <dgm:cxn modelId="{E0C8EE26-3DCD-422D-80BE-CE03D86D349E}" type="presParOf" srcId="{15B887AF-F9F0-4DD6-B42B-45A30D2F6D32}" destId="{510BAECB-1C2B-4A87-B8BA-8F2404055953}" srcOrd="2" destOrd="0" presId="urn:microsoft.com/office/officeart/2018/2/layout/IconVerticalSolidList"/>
    <dgm:cxn modelId="{5C53B119-0FB8-4729-A53D-4430BB95DD5D}" type="presParOf" srcId="{15B887AF-F9F0-4DD6-B42B-45A30D2F6D32}" destId="{0A08A312-B82D-4DEF-9A32-595E0C8A384C}" srcOrd="3" destOrd="0" presId="urn:microsoft.com/office/officeart/2018/2/layout/IconVerticalSolidList"/>
    <dgm:cxn modelId="{A0E5AED0-982C-4060-BF87-A16114B96112}" type="presParOf" srcId="{8906522F-3D5F-456D-8807-48E1C95DCD4D}" destId="{75FB7306-458E-4C73-9B21-3B198E15AA1A}" srcOrd="3" destOrd="0" presId="urn:microsoft.com/office/officeart/2018/2/layout/IconVerticalSolidList"/>
    <dgm:cxn modelId="{CF27B2C3-98A0-463C-A467-4BF5F5E7DDC9}" type="presParOf" srcId="{8906522F-3D5F-456D-8807-48E1C95DCD4D}" destId="{2BEFDF8E-FD99-47D7-A6EE-9E06EF2B6930}" srcOrd="4" destOrd="0" presId="urn:microsoft.com/office/officeart/2018/2/layout/IconVerticalSolidList"/>
    <dgm:cxn modelId="{5598673E-DDC1-4A97-801A-86FCFB7D2530}" type="presParOf" srcId="{2BEFDF8E-FD99-47D7-A6EE-9E06EF2B6930}" destId="{535BC592-1E83-47B2-849F-2D995511D5D1}" srcOrd="0" destOrd="0" presId="urn:microsoft.com/office/officeart/2018/2/layout/IconVerticalSolidList"/>
    <dgm:cxn modelId="{2BAEC9F3-50CD-4477-AF93-2C1B9579CD8F}" type="presParOf" srcId="{2BEFDF8E-FD99-47D7-A6EE-9E06EF2B6930}" destId="{21ECFBCA-D9DD-4862-B857-6FB1D89AA31C}" srcOrd="1" destOrd="0" presId="urn:microsoft.com/office/officeart/2018/2/layout/IconVerticalSolidList"/>
    <dgm:cxn modelId="{010150D7-056D-4F48-9D76-784FD77A2EBD}" type="presParOf" srcId="{2BEFDF8E-FD99-47D7-A6EE-9E06EF2B6930}" destId="{6A9B1583-4C54-4398-8E1D-5C6A41687DA8}" srcOrd="2" destOrd="0" presId="urn:microsoft.com/office/officeart/2018/2/layout/IconVerticalSolidList"/>
    <dgm:cxn modelId="{868593A6-5599-4E0E-81E0-5819CB9D4204}" type="presParOf" srcId="{2BEFDF8E-FD99-47D7-A6EE-9E06EF2B6930}" destId="{0528271B-F5B8-4D06-90E4-C576F8171FFF}"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64C6611-D2FD-4227-9DEA-6216E62FD99F}" type="doc">
      <dgm:prSet loTypeId="urn:microsoft.com/office/officeart/2018/5/layout/IconCircleLabelList" loCatId="icon" qsTypeId="urn:microsoft.com/office/officeart/2005/8/quickstyle/simple5" qsCatId="simple" csTypeId="urn:microsoft.com/office/officeart/2005/8/colors/accent0_3" csCatId="mainScheme" phldr="1"/>
      <dgm:spPr/>
      <dgm:t>
        <a:bodyPr/>
        <a:lstStyle/>
        <a:p>
          <a:endParaRPr lang="en-US"/>
        </a:p>
      </dgm:t>
    </dgm:pt>
    <dgm:pt modelId="{94B3AF9D-717D-4A98-B468-3B8D7B54FD2D}">
      <dgm:prSet/>
      <dgm:spPr/>
      <dgm:t>
        <a:bodyPr/>
        <a:lstStyle/>
        <a:p>
          <a:pPr>
            <a:lnSpc>
              <a:spcPct val="100000"/>
            </a:lnSpc>
            <a:defRPr cap="all"/>
          </a:pPr>
          <a:r>
            <a:rPr lang="en-US" dirty="0">
              <a:solidFill>
                <a:schemeClr val="bg2"/>
              </a:solidFill>
            </a:rPr>
            <a:t>Classification</a:t>
          </a:r>
        </a:p>
      </dgm:t>
    </dgm:pt>
    <dgm:pt modelId="{FF14EFF1-3F62-46CE-A32D-139C555D37FF}" type="parTrans" cxnId="{5B42EC78-7472-4515-838F-841EBC2BAC5D}">
      <dgm:prSet/>
      <dgm:spPr/>
      <dgm:t>
        <a:bodyPr/>
        <a:lstStyle/>
        <a:p>
          <a:endParaRPr lang="en-US"/>
        </a:p>
      </dgm:t>
    </dgm:pt>
    <dgm:pt modelId="{FBB4B6A6-63CD-4695-A04D-25EA9B6E4A47}" type="sibTrans" cxnId="{5B42EC78-7472-4515-838F-841EBC2BAC5D}">
      <dgm:prSet/>
      <dgm:spPr/>
      <dgm:t>
        <a:bodyPr/>
        <a:lstStyle/>
        <a:p>
          <a:endParaRPr lang="en-US"/>
        </a:p>
      </dgm:t>
    </dgm:pt>
    <dgm:pt modelId="{63722FE0-D360-435D-AB5F-B99F415CEE01}">
      <dgm:prSet/>
      <dgm:spPr/>
      <dgm:t>
        <a:bodyPr/>
        <a:lstStyle/>
        <a:p>
          <a:pPr>
            <a:lnSpc>
              <a:spcPct val="100000"/>
            </a:lnSpc>
            <a:defRPr cap="all"/>
          </a:pPr>
          <a:r>
            <a:rPr lang="en-US">
              <a:solidFill>
                <a:schemeClr val="bg2"/>
              </a:solidFill>
            </a:rPr>
            <a:t>Segmentation</a:t>
          </a:r>
        </a:p>
      </dgm:t>
    </dgm:pt>
    <dgm:pt modelId="{DD72389C-035A-4D2B-84B5-841890311EC2}" type="parTrans" cxnId="{52AAC917-AD5D-4425-BB3E-5867A06A41C0}">
      <dgm:prSet/>
      <dgm:spPr/>
      <dgm:t>
        <a:bodyPr/>
        <a:lstStyle/>
        <a:p>
          <a:endParaRPr lang="en-US"/>
        </a:p>
      </dgm:t>
    </dgm:pt>
    <dgm:pt modelId="{F24FAEA5-7056-44F8-A403-70FF2DB82AD9}" type="sibTrans" cxnId="{52AAC917-AD5D-4425-BB3E-5867A06A41C0}">
      <dgm:prSet/>
      <dgm:spPr/>
      <dgm:t>
        <a:bodyPr/>
        <a:lstStyle/>
        <a:p>
          <a:endParaRPr lang="en-US"/>
        </a:p>
      </dgm:t>
    </dgm:pt>
    <dgm:pt modelId="{61F9ADC1-E4FE-49FC-9A0C-7F0C08C15198}">
      <dgm:prSet/>
      <dgm:spPr/>
      <dgm:t>
        <a:bodyPr/>
        <a:lstStyle/>
        <a:p>
          <a:pPr>
            <a:lnSpc>
              <a:spcPct val="100000"/>
            </a:lnSpc>
            <a:defRPr cap="all"/>
          </a:pPr>
          <a:r>
            <a:rPr lang="en-US"/>
            <a:t>OCT image processing: Denoisiong</a:t>
          </a:r>
        </a:p>
      </dgm:t>
    </dgm:pt>
    <dgm:pt modelId="{B20491B4-554F-4A92-9DAF-58DF919B25DD}" type="parTrans" cxnId="{AD2D53B2-01EA-4822-A550-51985AA46C4E}">
      <dgm:prSet/>
      <dgm:spPr/>
      <dgm:t>
        <a:bodyPr/>
        <a:lstStyle/>
        <a:p>
          <a:endParaRPr lang="en-US"/>
        </a:p>
      </dgm:t>
    </dgm:pt>
    <dgm:pt modelId="{658EB359-B2CE-4826-9D33-2BB1A1635CB8}" type="sibTrans" cxnId="{AD2D53B2-01EA-4822-A550-51985AA46C4E}">
      <dgm:prSet/>
      <dgm:spPr/>
      <dgm:t>
        <a:bodyPr/>
        <a:lstStyle/>
        <a:p>
          <a:endParaRPr lang="en-US"/>
        </a:p>
      </dgm:t>
    </dgm:pt>
    <dgm:pt modelId="{9CE7134F-B78C-4B62-8C46-9CB90897780D}" type="pres">
      <dgm:prSet presAssocID="{664C6611-D2FD-4227-9DEA-6216E62FD99F}" presName="root" presStyleCnt="0">
        <dgm:presLayoutVars>
          <dgm:dir/>
          <dgm:resizeHandles val="exact"/>
        </dgm:presLayoutVars>
      </dgm:prSet>
      <dgm:spPr/>
    </dgm:pt>
    <dgm:pt modelId="{3BE0280C-CD91-41CD-9A47-BABF4E8E1DE1}" type="pres">
      <dgm:prSet presAssocID="{94B3AF9D-717D-4A98-B468-3B8D7B54FD2D}" presName="compNode" presStyleCnt="0"/>
      <dgm:spPr/>
    </dgm:pt>
    <dgm:pt modelId="{BAB6BE06-8AA5-4215-8EFC-A4367B746998}" type="pres">
      <dgm:prSet presAssocID="{94B3AF9D-717D-4A98-B468-3B8D7B54FD2D}" presName="iconBgRect" presStyleLbl="bgShp" presStyleIdx="0" presStyleCnt="3"/>
      <dgm:spPr/>
    </dgm:pt>
    <dgm:pt modelId="{71BB4922-7A50-42C6-AE92-A6D59CE6DA0E}" type="pres">
      <dgm:prSet presAssocID="{94B3AF9D-717D-4A98-B468-3B8D7B54FD2D}"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ierarchy"/>
        </a:ext>
      </dgm:extLst>
    </dgm:pt>
    <dgm:pt modelId="{767F1437-2880-4206-8D28-38D3F6A7D398}" type="pres">
      <dgm:prSet presAssocID="{94B3AF9D-717D-4A98-B468-3B8D7B54FD2D}" presName="spaceRect" presStyleCnt="0"/>
      <dgm:spPr/>
    </dgm:pt>
    <dgm:pt modelId="{63597AEB-0F3F-4579-BA0E-6A41CB6F89FF}" type="pres">
      <dgm:prSet presAssocID="{94B3AF9D-717D-4A98-B468-3B8D7B54FD2D}" presName="textRect" presStyleLbl="revTx" presStyleIdx="0" presStyleCnt="3">
        <dgm:presLayoutVars>
          <dgm:chMax val="1"/>
          <dgm:chPref val="1"/>
        </dgm:presLayoutVars>
      </dgm:prSet>
      <dgm:spPr/>
    </dgm:pt>
    <dgm:pt modelId="{A143A278-A741-4212-B1D0-FC44A3206CA5}" type="pres">
      <dgm:prSet presAssocID="{FBB4B6A6-63CD-4695-A04D-25EA9B6E4A47}" presName="sibTrans" presStyleCnt="0"/>
      <dgm:spPr/>
    </dgm:pt>
    <dgm:pt modelId="{72D8CF52-3C50-4E80-ABAD-FA2E5FF11807}" type="pres">
      <dgm:prSet presAssocID="{63722FE0-D360-435D-AB5F-B99F415CEE01}" presName="compNode" presStyleCnt="0"/>
      <dgm:spPr/>
    </dgm:pt>
    <dgm:pt modelId="{B1986E25-A21D-4D7D-B620-2108C8ACD373}" type="pres">
      <dgm:prSet presAssocID="{63722FE0-D360-435D-AB5F-B99F415CEE01}" presName="iconBgRect" presStyleLbl="bgShp" presStyleIdx="1" presStyleCnt="3"/>
      <dgm:spPr/>
    </dgm:pt>
    <dgm:pt modelId="{606801AC-1529-44F9-9190-051F3F150EB1}" type="pres">
      <dgm:prSet presAssocID="{63722FE0-D360-435D-AB5F-B99F415CEE0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sers"/>
        </a:ext>
      </dgm:extLst>
    </dgm:pt>
    <dgm:pt modelId="{EB3D4066-0093-41C8-8DEC-07D41B60C1FE}" type="pres">
      <dgm:prSet presAssocID="{63722FE0-D360-435D-AB5F-B99F415CEE01}" presName="spaceRect" presStyleCnt="0"/>
      <dgm:spPr/>
    </dgm:pt>
    <dgm:pt modelId="{4FC54E8F-0474-45E8-9E87-9731F3804C90}" type="pres">
      <dgm:prSet presAssocID="{63722FE0-D360-435D-AB5F-B99F415CEE01}" presName="textRect" presStyleLbl="revTx" presStyleIdx="1" presStyleCnt="3">
        <dgm:presLayoutVars>
          <dgm:chMax val="1"/>
          <dgm:chPref val="1"/>
        </dgm:presLayoutVars>
      </dgm:prSet>
      <dgm:spPr/>
    </dgm:pt>
    <dgm:pt modelId="{5BD633E4-823C-4A1B-AA9F-03B34DBE8649}" type="pres">
      <dgm:prSet presAssocID="{F24FAEA5-7056-44F8-A403-70FF2DB82AD9}" presName="sibTrans" presStyleCnt="0"/>
      <dgm:spPr/>
    </dgm:pt>
    <dgm:pt modelId="{1B63E001-F53D-4227-A63F-0A0EA25A2A00}" type="pres">
      <dgm:prSet presAssocID="{61F9ADC1-E4FE-49FC-9A0C-7F0C08C15198}" presName="compNode" presStyleCnt="0"/>
      <dgm:spPr/>
    </dgm:pt>
    <dgm:pt modelId="{866EC5D4-F3AD-4E35-AEC6-3B5E20BC7A05}" type="pres">
      <dgm:prSet presAssocID="{61F9ADC1-E4FE-49FC-9A0C-7F0C08C15198}" presName="iconBgRect" presStyleLbl="bgShp" presStyleIdx="2" presStyleCnt="3"/>
      <dgm:spPr/>
    </dgm:pt>
    <dgm:pt modelId="{2D04B07A-E4B0-4383-BE20-D9184495B89E}" type="pres">
      <dgm:prSet presAssocID="{61F9ADC1-E4FE-49FC-9A0C-7F0C08C1519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amera"/>
        </a:ext>
      </dgm:extLst>
    </dgm:pt>
    <dgm:pt modelId="{405A0F93-42AF-4F57-88A7-3DE1C9C12C43}" type="pres">
      <dgm:prSet presAssocID="{61F9ADC1-E4FE-49FC-9A0C-7F0C08C15198}" presName="spaceRect" presStyleCnt="0"/>
      <dgm:spPr/>
    </dgm:pt>
    <dgm:pt modelId="{A29367C7-E110-4983-B967-CBE79642B69B}" type="pres">
      <dgm:prSet presAssocID="{61F9ADC1-E4FE-49FC-9A0C-7F0C08C15198}" presName="textRect" presStyleLbl="revTx" presStyleIdx="2" presStyleCnt="3">
        <dgm:presLayoutVars>
          <dgm:chMax val="1"/>
          <dgm:chPref val="1"/>
        </dgm:presLayoutVars>
      </dgm:prSet>
      <dgm:spPr/>
    </dgm:pt>
  </dgm:ptLst>
  <dgm:cxnLst>
    <dgm:cxn modelId="{4F11220E-0BDB-436F-A488-8BBF1E2BC924}" type="presOf" srcId="{63722FE0-D360-435D-AB5F-B99F415CEE01}" destId="{4FC54E8F-0474-45E8-9E87-9731F3804C90}" srcOrd="0" destOrd="0" presId="urn:microsoft.com/office/officeart/2018/5/layout/IconCircleLabelList"/>
    <dgm:cxn modelId="{52AAC917-AD5D-4425-BB3E-5867A06A41C0}" srcId="{664C6611-D2FD-4227-9DEA-6216E62FD99F}" destId="{63722FE0-D360-435D-AB5F-B99F415CEE01}" srcOrd="1" destOrd="0" parTransId="{DD72389C-035A-4D2B-84B5-841890311EC2}" sibTransId="{F24FAEA5-7056-44F8-A403-70FF2DB82AD9}"/>
    <dgm:cxn modelId="{D7D0CA40-DBC9-471E-A6F2-0E3A06BAB0D8}" type="presOf" srcId="{61F9ADC1-E4FE-49FC-9A0C-7F0C08C15198}" destId="{A29367C7-E110-4983-B967-CBE79642B69B}" srcOrd="0" destOrd="0" presId="urn:microsoft.com/office/officeart/2018/5/layout/IconCircleLabelList"/>
    <dgm:cxn modelId="{5B42EC78-7472-4515-838F-841EBC2BAC5D}" srcId="{664C6611-D2FD-4227-9DEA-6216E62FD99F}" destId="{94B3AF9D-717D-4A98-B468-3B8D7B54FD2D}" srcOrd="0" destOrd="0" parTransId="{FF14EFF1-3F62-46CE-A32D-139C555D37FF}" sibTransId="{FBB4B6A6-63CD-4695-A04D-25EA9B6E4A47}"/>
    <dgm:cxn modelId="{AD2D53B2-01EA-4822-A550-51985AA46C4E}" srcId="{664C6611-D2FD-4227-9DEA-6216E62FD99F}" destId="{61F9ADC1-E4FE-49FC-9A0C-7F0C08C15198}" srcOrd="2" destOrd="0" parTransId="{B20491B4-554F-4A92-9DAF-58DF919B25DD}" sibTransId="{658EB359-B2CE-4826-9D33-2BB1A1635CB8}"/>
    <dgm:cxn modelId="{CA73CFB7-E750-401B-9F15-156FAFA64B2E}" type="presOf" srcId="{94B3AF9D-717D-4A98-B468-3B8D7B54FD2D}" destId="{63597AEB-0F3F-4579-BA0E-6A41CB6F89FF}" srcOrd="0" destOrd="0" presId="urn:microsoft.com/office/officeart/2018/5/layout/IconCircleLabelList"/>
    <dgm:cxn modelId="{A06425B8-04F8-4043-9883-FB8977B1D4C2}" type="presOf" srcId="{664C6611-D2FD-4227-9DEA-6216E62FD99F}" destId="{9CE7134F-B78C-4B62-8C46-9CB90897780D}" srcOrd="0" destOrd="0" presId="urn:microsoft.com/office/officeart/2018/5/layout/IconCircleLabelList"/>
    <dgm:cxn modelId="{ACED9A2E-9309-45DB-85C9-2B2C54FAC057}" type="presParOf" srcId="{9CE7134F-B78C-4B62-8C46-9CB90897780D}" destId="{3BE0280C-CD91-41CD-9A47-BABF4E8E1DE1}" srcOrd="0" destOrd="0" presId="urn:microsoft.com/office/officeart/2018/5/layout/IconCircleLabelList"/>
    <dgm:cxn modelId="{88260C1C-40F7-4B1E-89C5-80CEC6CEEBD5}" type="presParOf" srcId="{3BE0280C-CD91-41CD-9A47-BABF4E8E1DE1}" destId="{BAB6BE06-8AA5-4215-8EFC-A4367B746998}" srcOrd="0" destOrd="0" presId="urn:microsoft.com/office/officeart/2018/5/layout/IconCircleLabelList"/>
    <dgm:cxn modelId="{A832E580-740E-4EAA-910C-0DC010FB7BC7}" type="presParOf" srcId="{3BE0280C-CD91-41CD-9A47-BABF4E8E1DE1}" destId="{71BB4922-7A50-42C6-AE92-A6D59CE6DA0E}" srcOrd="1" destOrd="0" presId="urn:microsoft.com/office/officeart/2018/5/layout/IconCircleLabelList"/>
    <dgm:cxn modelId="{8B145928-A20D-46BD-89CA-1EB9E6D95DA4}" type="presParOf" srcId="{3BE0280C-CD91-41CD-9A47-BABF4E8E1DE1}" destId="{767F1437-2880-4206-8D28-38D3F6A7D398}" srcOrd="2" destOrd="0" presId="urn:microsoft.com/office/officeart/2018/5/layout/IconCircleLabelList"/>
    <dgm:cxn modelId="{3C1AC71B-FB53-46DC-B935-9CFB4DEB4A8B}" type="presParOf" srcId="{3BE0280C-CD91-41CD-9A47-BABF4E8E1DE1}" destId="{63597AEB-0F3F-4579-BA0E-6A41CB6F89FF}" srcOrd="3" destOrd="0" presId="urn:microsoft.com/office/officeart/2018/5/layout/IconCircleLabelList"/>
    <dgm:cxn modelId="{50F07B84-73E1-4731-B3A8-E3E18E240498}" type="presParOf" srcId="{9CE7134F-B78C-4B62-8C46-9CB90897780D}" destId="{A143A278-A741-4212-B1D0-FC44A3206CA5}" srcOrd="1" destOrd="0" presId="urn:microsoft.com/office/officeart/2018/5/layout/IconCircleLabelList"/>
    <dgm:cxn modelId="{DBA18EE5-03FE-44ED-86BC-BB3E8F97D5DA}" type="presParOf" srcId="{9CE7134F-B78C-4B62-8C46-9CB90897780D}" destId="{72D8CF52-3C50-4E80-ABAD-FA2E5FF11807}" srcOrd="2" destOrd="0" presId="urn:microsoft.com/office/officeart/2018/5/layout/IconCircleLabelList"/>
    <dgm:cxn modelId="{120C2448-F087-4455-8C5E-F3E41CA6FBA4}" type="presParOf" srcId="{72D8CF52-3C50-4E80-ABAD-FA2E5FF11807}" destId="{B1986E25-A21D-4D7D-B620-2108C8ACD373}" srcOrd="0" destOrd="0" presId="urn:microsoft.com/office/officeart/2018/5/layout/IconCircleLabelList"/>
    <dgm:cxn modelId="{4D4F0938-4DCF-492A-808D-7CD3961442B7}" type="presParOf" srcId="{72D8CF52-3C50-4E80-ABAD-FA2E5FF11807}" destId="{606801AC-1529-44F9-9190-051F3F150EB1}" srcOrd="1" destOrd="0" presId="urn:microsoft.com/office/officeart/2018/5/layout/IconCircleLabelList"/>
    <dgm:cxn modelId="{408A87AF-7FE0-4F27-B234-E87BBC63DB1E}" type="presParOf" srcId="{72D8CF52-3C50-4E80-ABAD-FA2E5FF11807}" destId="{EB3D4066-0093-41C8-8DEC-07D41B60C1FE}" srcOrd="2" destOrd="0" presId="urn:microsoft.com/office/officeart/2018/5/layout/IconCircleLabelList"/>
    <dgm:cxn modelId="{2CFAA914-63F3-4A2F-BC8B-197DC05A5085}" type="presParOf" srcId="{72D8CF52-3C50-4E80-ABAD-FA2E5FF11807}" destId="{4FC54E8F-0474-45E8-9E87-9731F3804C90}" srcOrd="3" destOrd="0" presId="urn:microsoft.com/office/officeart/2018/5/layout/IconCircleLabelList"/>
    <dgm:cxn modelId="{AAB702E8-CABF-4E06-AF0C-D5CBBF8A6145}" type="presParOf" srcId="{9CE7134F-B78C-4B62-8C46-9CB90897780D}" destId="{5BD633E4-823C-4A1B-AA9F-03B34DBE8649}" srcOrd="3" destOrd="0" presId="urn:microsoft.com/office/officeart/2018/5/layout/IconCircleLabelList"/>
    <dgm:cxn modelId="{4AC2378A-B56D-48E4-8C31-B2D646F6467B}" type="presParOf" srcId="{9CE7134F-B78C-4B62-8C46-9CB90897780D}" destId="{1B63E001-F53D-4227-A63F-0A0EA25A2A00}" srcOrd="4" destOrd="0" presId="urn:microsoft.com/office/officeart/2018/5/layout/IconCircleLabelList"/>
    <dgm:cxn modelId="{335BCB5E-01B1-431E-B8C2-D4CE53ACA122}" type="presParOf" srcId="{1B63E001-F53D-4227-A63F-0A0EA25A2A00}" destId="{866EC5D4-F3AD-4E35-AEC6-3B5E20BC7A05}" srcOrd="0" destOrd="0" presId="urn:microsoft.com/office/officeart/2018/5/layout/IconCircleLabelList"/>
    <dgm:cxn modelId="{30A39829-70A1-4E5B-A535-3E7881245AC5}" type="presParOf" srcId="{1B63E001-F53D-4227-A63F-0A0EA25A2A00}" destId="{2D04B07A-E4B0-4383-BE20-D9184495B89E}" srcOrd="1" destOrd="0" presId="urn:microsoft.com/office/officeart/2018/5/layout/IconCircleLabelList"/>
    <dgm:cxn modelId="{C738ABBD-5CDA-46D1-A433-C3A921482089}" type="presParOf" srcId="{1B63E001-F53D-4227-A63F-0A0EA25A2A00}" destId="{405A0F93-42AF-4F57-88A7-3DE1C9C12C43}" srcOrd="2" destOrd="0" presId="urn:microsoft.com/office/officeart/2018/5/layout/IconCircleLabelList"/>
    <dgm:cxn modelId="{7F17E04A-32F0-4B4F-A6DD-9C9C3393122F}" type="presParOf" srcId="{1B63E001-F53D-4227-A63F-0A0EA25A2A00}" destId="{A29367C7-E110-4983-B967-CBE79642B69B}"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B6BE06-8AA5-4215-8EFC-A4367B746998}">
      <dsp:nvSpPr>
        <dsp:cNvPr id="0" name=""/>
        <dsp:cNvSpPr/>
      </dsp:nvSpPr>
      <dsp:spPr>
        <a:xfrm>
          <a:off x="2044800" y="375668"/>
          <a:ext cx="2196000" cy="2196000"/>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71BB4922-7A50-42C6-AE92-A6D59CE6DA0E}">
      <dsp:nvSpPr>
        <dsp:cNvPr id="0" name=""/>
        <dsp:cNvSpPr/>
      </dsp:nvSpPr>
      <dsp:spPr>
        <a:xfrm>
          <a:off x="2512800" y="843669"/>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3597AEB-0F3F-4579-BA0E-6A41CB6F89FF}">
      <dsp:nvSpPr>
        <dsp:cNvPr id="0" name=""/>
        <dsp:cNvSpPr/>
      </dsp:nvSpPr>
      <dsp:spPr>
        <a:xfrm>
          <a:off x="1342800" y="3255669"/>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911350">
            <a:lnSpc>
              <a:spcPct val="100000"/>
            </a:lnSpc>
            <a:spcBef>
              <a:spcPct val="0"/>
            </a:spcBef>
            <a:spcAft>
              <a:spcPct val="35000"/>
            </a:spcAft>
            <a:buNone/>
            <a:defRPr cap="all"/>
          </a:pPr>
          <a:r>
            <a:rPr lang="en-US" sz="4300" kern="1200" dirty="0"/>
            <a:t>Classification</a:t>
          </a:r>
        </a:p>
      </dsp:txBody>
      <dsp:txXfrm>
        <a:off x="1342800" y="3255669"/>
        <a:ext cx="3600000" cy="720000"/>
      </dsp:txXfrm>
    </dsp:sp>
    <dsp:sp modelId="{B1986E25-A21D-4D7D-B620-2108C8ACD373}">
      <dsp:nvSpPr>
        <dsp:cNvPr id="0" name=""/>
        <dsp:cNvSpPr/>
      </dsp:nvSpPr>
      <dsp:spPr>
        <a:xfrm>
          <a:off x="6274800" y="375668"/>
          <a:ext cx="2196000" cy="2196000"/>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606801AC-1529-44F9-9190-051F3F150EB1}">
      <dsp:nvSpPr>
        <dsp:cNvPr id="0" name=""/>
        <dsp:cNvSpPr/>
      </dsp:nvSpPr>
      <dsp:spPr>
        <a:xfrm>
          <a:off x="6742800" y="843669"/>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FC54E8F-0474-45E8-9E87-9731F3804C90}">
      <dsp:nvSpPr>
        <dsp:cNvPr id="0" name=""/>
        <dsp:cNvSpPr/>
      </dsp:nvSpPr>
      <dsp:spPr>
        <a:xfrm>
          <a:off x="5572800" y="3255669"/>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911350">
            <a:lnSpc>
              <a:spcPct val="100000"/>
            </a:lnSpc>
            <a:spcBef>
              <a:spcPct val="0"/>
            </a:spcBef>
            <a:spcAft>
              <a:spcPct val="35000"/>
            </a:spcAft>
            <a:buNone/>
            <a:defRPr cap="all"/>
          </a:pPr>
          <a:r>
            <a:rPr lang="en-US" sz="4300" kern="1200"/>
            <a:t>Segmentation</a:t>
          </a:r>
        </a:p>
      </dsp:txBody>
      <dsp:txXfrm>
        <a:off x="5572800" y="3255669"/>
        <a:ext cx="360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B6BE06-8AA5-4215-8EFC-A4367B746998}">
      <dsp:nvSpPr>
        <dsp:cNvPr id="0" name=""/>
        <dsp:cNvSpPr/>
      </dsp:nvSpPr>
      <dsp:spPr>
        <a:xfrm>
          <a:off x="2044800" y="375668"/>
          <a:ext cx="2196000" cy="2196000"/>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71BB4922-7A50-42C6-AE92-A6D59CE6DA0E}">
      <dsp:nvSpPr>
        <dsp:cNvPr id="0" name=""/>
        <dsp:cNvSpPr/>
      </dsp:nvSpPr>
      <dsp:spPr>
        <a:xfrm>
          <a:off x="2512800" y="843669"/>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3597AEB-0F3F-4579-BA0E-6A41CB6F89FF}">
      <dsp:nvSpPr>
        <dsp:cNvPr id="0" name=""/>
        <dsp:cNvSpPr/>
      </dsp:nvSpPr>
      <dsp:spPr>
        <a:xfrm>
          <a:off x="1342800" y="3255669"/>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911350">
            <a:lnSpc>
              <a:spcPct val="100000"/>
            </a:lnSpc>
            <a:spcBef>
              <a:spcPct val="0"/>
            </a:spcBef>
            <a:spcAft>
              <a:spcPct val="35000"/>
            </a:spcAft>
            <a:buNone/>
            <a:defRPr cap="all"/>
          </a:pPr>
          <a:r>
            <a:rPr lang="en-US" sz="4300" kern="1200" dirty="0">
              <a:solidFill>
                <a:schemeClr val="bg2"/>
              </a:solidFill>
            </a:rPr>
            <a:t>Classification</a:t>
          </a:r>
        </a:p>
      </dsp:txBody>
      <dsp:txXfrm>
        <a:off x="1342800" y="3255669"/>
        <a:ext cx="3600000" cy="720000"/>
      </dsp:txXfrm>
    </dsp:sp>
    <dsp:sp modelId="{B1986E25-A21D-4D7D-B620-2108C8ACD373}">
      <dsp:nvSpPr>
        <dsp:cNvPr id="0" name=""/>
        <dsp:cNvSpPr/>
      </dsp:nvSpPr>
      <dsp:spPr>
        <a:xfrm>
          <a:off x="6274800" y="375668"/>
          <a:ext cx="2196000" cy="2196000"/>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606801AC-1529-44F9-9190-051F3F150EB1}">
      <dsp:nvSpPr>
        <dsp:cNvPr id="0" name=""/>
        <dsp:cNvSpPr/>
      </dsp:nvSpPr>
      <dsp:spPr>
        <a:xfrm>
          <a:off x="6742800" y="843669"/>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FC54E8F-0474-45E8-9E87-9731F3804C90}">
      <dsp:nvSpPr>
        <dsp:cNvPr id="0" name=""/>
        <dsp:cNvSpPr/>
      </dsp:nvSpPr>
      <dsp:spPr>
        <a:xfrm>
          <a:off x="5572800" y="3255669"/>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911350">
            <a:lnSpc>
              <a:spcPct val="100000"/>
            </a:lnSpc>
            <a:spcBef>
              <a:spcPct val="0"/>
            </a:spcBef>
            <a:spcAft>
              <a:spcPct val="35000"/>
            </a:spcAft>
            <a:buNone/>
            <a:defRPr cap="all"/>
          </a:pPr>
          <a:r>
            <a:rPr lang="en-US" sz="4300" kern="1200"/>
            <a:t>Segmentation</a:t>
          </a:r>
        </a:p>
      </dsp:txBody>
      <dsp:txXfrm>
        <a:off x="5572800" y="3255669"/>
        <a:ext cx="36000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EED66D-BE32-4FD9-888C-8EB158EB8430}">
      <dsp:nvSpPr>
        <dsp:cNvPr id="0" name=""/>
        <dsp:cNvSpPr/>
      </dsp:nvSpPr>
      <dsp:spPr>
        <a:xfrm>
          <a:off x="0" y="531"/>
          <a:ext cx="10515600" cy="1242935"/>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FA3FE603-11F6-4114-A6E9-17496807F1CB}">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D5706B3-4150-449D-9AB4-16F1FBD35696}">
      <dsp:nvSpPr>
        <dsp:cNvPr id="0" name=""/>
        <dsp:cNvSpPr/>
      </dsp:nvSpPr>
      <dsp:spPr>
        <a:xfrm>
          <a:off x="1435590" y="53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933450">
            <a:lnSpc>
              <a:spcPct val="100000"/>
            </a:lnSpc>
            <a:spcBef>
              <a:spcPct val="0"/>
            </a:spcBef>
            <a:spcAft>
              <a:spcPct val="35000"/>
            </a:spcAft>
            <a:buNone/>
          </a:pPr>
          <a:r>
            <a:rPr lang="en-US" sz="2100" kern="1200" dirty="0"/>
            <a:t>Deep Learning (DL) has shown clinically acceptable diagnostic performance in detecting many retinal diseases, abnormality localization, automatic diagnosis, and intuitive guiding.</a:t>
          </a:r>
        </a:p>
      </dsp:txBody>
      <dsp:txXfrm>
        <a:off x="1435590" y="531"/>
        <a:ext cx="9080009" cy="1242935"/>
      </dsp:txXfrm>
    </dsp:sp>
    <dsp:sp modelId="{59E586D0-14B3-4918-9A8A-D49D32ABED60}">
      <dsp:nvSpPr>
        <dsp:cNvPr id="0" name=""/>
        <dsp:cNvSpPr/>
      </dsp:nvSpPr>
      <dsp:spPr>
        <a:xfrm>
          <a:off x="0" y="1554201"/>
          <a:ext cx="10515600" cy="1242935"/>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D3A4F43F-A3B5-493C-91D7-56F8002F65AE}">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0A08A312-B82D-4DEF-9A32-595E0C8A384C}">
      <dsp:nvSpPr>
        <dsp:cNvPr id="0" name=""/>
        <dsp:cNvSpPr/>
      </dsp:nvSpPr>
      <dsp:spPr>
        <a:xfrm>
          <a:off x="1435590" y="155420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933450">
            <a:lnSpc>
              <a:spcPct val="100000"/>
            </a:lnSpc>
            <a:spcBef>
              <a:spcPct val="0"/>
            </a:spcBef>
            <a:spcAft>
              <a:spcPct val="35000"/>
            </a:spcAft>
            <a:buNone/>
          </a:pPr>
          <a:r>
            <a:rPr lang="en-US" sz="2100" kern="1200"/>
            <a:t>Successfully combined machine learning with OCT images with high accuracy and confirmed the features seen inside by accuracy value.</a:t>
          </a:r>
        </a:p>
      </dsp:txBody>
      <dsp:txXfrm>
        <a:off x="1435590" y="1554201"/>
        <a:ext cx="9080009" cy="1242935"/>
      </dsp:txXfrm>
    </dsp:sp>
    <dsp:sp modelId="{535BC592-1E83-47B2-849F-2D995511D5D1}">
      <dsp:nvSpPr>
        <dsp:cNvPr id="0" name=""/>
        <dsp:cNvSpPr/>
      </dsp:nvSpPr>
      <dsp:spPr>
        <a:xfrm>
          <a:off x="0" y="3107870"/>
          <a:ext cx="10515600" cy="1242935"/>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21ECFBCA-D9DD-4862-B857-6FB1D89AA31C}">
      <dsp:nvSpPr>
        <dsp:cNvPr id="0" name=""/>
        <dsp:cNvSpPr/>
      </dsp:nvSpPr>
      <dsp:spPr>
        <a:xfrm>
          <a:off x="375988" y="3387531"/>
          <a:ext cx="683614" cy="683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0528271B-F5B8-4D06-90E4-C576F8171FFF}">
      <dsp:nvSpPr>
        <dsp:cNvPr id="0" name=""/>
        <dsp:cNvSpPr/>
      </dsp:nvSpPr>
      <dsp:spPr>
        <a:xfrm>
          <a:off x="1435590" y="3107870"/>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933450">
            <a:lnSpc>
              <a:spcPct val="100000"/>
            </a:lnSpc>
            <a:spcBef>
              <a:spcPct val="0"/>
            </a:spcBef>
            <a:spcAft>
              <a:spcPct val="35000"/>
            </a:spcAft>
            <a:buNone/>
          </a:pPr>
          <a:r>
            <a:rPr lang="en-US" sz="2100" kern="1200"/>
            <a:t>For ophthalmologists, this provides convenient criteria for retinal disease and contributes to rapid diagnosis and building a database of abnormal images.</a:t>
          </a:r>
        </a:p>
      </dsp:txBody>
      <dsp:txXfrm>
        <a:off x="1435590" y="3107870"/>
        <a:ext cx="9080009" cy="124293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B6BE06-8AA5-4215-8EFC-A4367B746998}">
      <dsp:nvSpPr>
        <dsp:cNvPr id="0" name=""/>
        <dsp:cNvSpPr/>
      </dsp:nvSpPr>
      <dsp:spPr>
        <a:xfrm>
          <a:off x="679050" y="578168"/>
          <a:ext cx="1887187" cy="1887187"/>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71BB4922-7A50-42C6-AE92-A6D59CE6DA0E}">
      <dsp:nvSpPr>
        <dsp:cNvPr id="0" name=""/>
        <dsp:cNvSpPr/>
      </dsp:nvSpPr>
      <dsp:spPr>
        <a:xfrm>
          <a:off x="1081237" y="980356"/>
          <a:ext cx="1082812" cy="10828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3597AEB-0F3F-4579-BA0E-6A41CB6F89FF}">
      <dsp:nvSpPr>
        <dsp:cNvPr id="0" name=""/>
        <dsp:cNvSpPr/>
      </dsp:nvSpPr>
      <dsp:spPr>
        <a:xfrm>
          <a:off x="75768" y="3053169"/>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dirty="0">
              <a:solidFill>
                <a:schemeClr val="bg2"/>
              </a:solidFill>
            </a:rPr>
            <a:t>Classification</a:t>
          </a:r>
        </a:p>
      </dsp:txBody>
      <dsp:txXfrm>
        <a:off x="75768" y="3053169"/>
        <a:ext cx="3093750" cy="720000"/>
      </dsp:txXfrm>
    </dsp:sp>
    <dsp:sp modelId="{B1986E25-A21D-4D7D-B620-2108C8ACD373}">
      <dsp:nvSpPr>
        <dsp:cNvPr id="0" name=""/>
        <dsp:cNvSpPr/>
      </dsp:nvSpPr>
      <dsp:spPr>
        <a:xfrm>
          <a:off x="4314206" y="578168"/>
          <a:ext cx="1887187" cy="1887187"/>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606801AC-1529-44F9-9190-051F3F150EB1}">
      <dsp:nvSpPr>
        <dsp:cNvPr id="0" name=""/>
        <dsp:cNvSpPr/>
      </dsp:nvSpPr>
      <dsp:spPr>
        <a:xfrm>
          <a:off x="4716393" y="980356"/>
          <a:ext cx="1082812" cy="10828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FC54E8F-0474-45E8-9E87-9731F3804C90}">
      <dsp:nvSpPr>
        <dsp:cNvPr id="0" name=""/>
        <dsp:cNvSpPr/>
      </dsp:nvSpPr>
      <dsp:spPr>
        <a:xfrm>
          <a:off x="3710925" y="3053169"/>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a:solidFill>
                <a:schemeClr val="bg2"/>
              </a:solidFill>
            </a:rPr>
            <a:t>Segmentation</a:t>
          </a:r>
        </a:p>
      </dsp:txBody>
      <dsp:txXfrm>
        <a:off x="3710925" y="3053169"/>
        <a:ext cx="3093750" cy="720000"/>
      </dsp:txXfrm>
    </dsp:sp>
    <dsp:sp modelId="{866EC5D4-F3AD-4E35-AEC6-3B5E20BC7A05}">
      <dsp:nvSpPr>
        <dsp:cNvPr id="0" name=""/>
        <dsp:cNvSpPr/>
      </dsp:nvSpPr>
      <dsp:spPr>
        <a:xfrm>
          <a:off x="7949362" y="578168"/>
          <a:ext cx="1887187" cy="1887187"/>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2D04B07A-E4B0-4383-BE20-D9184495B89E}">
      <dsp:nvSpPr>
        <dsp:cNvPr id="0" name=""/>
        <dsp:cNvSpPr/>
      </dsp:nvSpPr>
      <dsp:spPr>
        <a:xfrm>
          <a:off x="8351550" y="980356"/>
          <a:ext cx="1082812" cy="108281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A29367C7-E110-4983-B967-CBE79642B69B}">
      <dsp:nvSpPr>
        <dsp:cNvPr id="0" name=""/>
        <dsp:cNvSpPr/>
      </dsp:nvSpPr>
      <dsp:spPr>
        <a:xfrm>
          <a:off x="7346081" y="3053169"/>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a:t>OCT image processing: Denoisiong</a:t>
          </a:r>
        </a:p>
      </dsp:txBody>
      <dsp:txXfrm>
        <a:off x="7346081" y="3053169"/>
        <a:ext cx="30937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13.png>
</file>

<file path=ppt/media/image14.jpg>
</file>

<file path=ppt/media/image15.jpg>
</file>

<file path=ppt/media/image16.jpg>
</file>

<file path=ppt/media/image17.jp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jpg>
</file>

<file path=ppt/media/image29.jpg>
</file>

<file path=ppt/media/image3.png>
</file>

<file path=ppt/media/image30.jpg>
</file>

<file path=ppt/media/image31.jpg>
</file>

<file path=ppt/media/image32.jpg>
</file>

<file path=ppt/media/image33.jp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248118-6C7A-4EF9-8A63-AF47F660A299}" type="datetimeFigureOut">
              <a:rPr lang="en-US" smtClean="0"/>
              <a:t>10/12/2020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4D8919-F7C3-46C4-8300-A4DB1945EDD9}" type="slidenum">
              <a:rPr lang="en-US" smtClean="0"/>
              <a:t>‹#›</a:t>
            </a:fld>
            <a:endParaRPr lang="en-US"/>
          </a:p>
        </p:txBody>
      </p:sp>
    </p:spTree>
    <p:extLst>
      <p:ext uri="{BB962C8B-B14F-4D97-AF65-F5344CB8AC3E}">
        <p14:creationId xmlns:p14="http://schemas.microsoft.com/office/powerpoint/2010/main" val="34703608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4D8919-F7C3-46C4-8300-A4DB1945EDD9}" type="slidenum">
              <a:rPr lang="en-US" smtClean="0"/>
              <a:t>1</a:t>
            </a:fld>
            <a:endParaRPr lang="en-US"/>
          </a:p>
        </p:txBody>
      </p:sp>
    </p:spTree>
    <p:extLst>
      <p:ext uri="{BB962C8B-B14F-4D97-AF65-F5344CB8AC3E}">
        <p14:creationId xmlns:p14="http://schemas.microsoft.com/office/powerpoint/2010/main" val="27790601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4D8919-F7C3-46C4-8300-A4DB1945EDD9}" type="slidenum">
              <a:rPr lang="en-US" smtClean="0"/>
              <a:t>2</a:t>
            </a:fld>
            <a:endParaRPr lang="en-US"/>
          </a:p>
        </p:txBody>
      </p:sp>
    </p:spTree>
    <p:extLst>
      <p:ext uri="{BB962C8B-B14F-4D97-AF65-F5344CB8AC3E}">
        <p14:creationId xmlns:p14="http://schemas.microsoft.com/office/powerpoint/2010/main" val="15076939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4D8919-F7C3-46C4-8300-A4DB1945EDD9}" type="slidenum">
              <a:rPr lang="en-US" smtClean="0"/>
              <a:t>3</a:t>
            </a:fld>
            <a:endParaRPr lang="en-US"/>
          </a:p>
        </p:txBody>
      </p:sp>
    </p:spTree>
    <p:extLst>
      <p:ext uri="{BB962C8B-B14F-4D97-AF65-F5344CB8AC3E}">
        <p14:creationId xmlns:p14="http://schemas.microsoft.com/office/powerpoint/2010/main" val="15442660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4D8919-F7C3-46C4-8300-A4DB1945EDD9}" type="slidenum">
              <a:rPr lang="en-US" smtClean="0"/>
              <a:t>4</a:t>
            </a:fld>
            <a:endParaRPr lang="en-US"/>
          </a:p>
        </p:txBody>
      </p:sp>
    </p:spTree>
    <p:extLst>
      <p:ext uri="{BB962C8B-B14F-4D97-AF65-F5344CB8AC3E}">
        <p14:creationId xmlns:p14="http://schemas.microsoft.com/office/powerpoint/2010/main" val="42103555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4D8919-F7C3-46C4-8300-A4DB1945EDD9}" type="slidenum">
              <a:rPr lang="en-US" smtClean="0"/>
              <a:t>5</a:t>
            </a:fld>
            <a:endParaRPr lang="en-US"/>
          </a:p>
        </p:txBody>
      </p:sp>
    </p:spTree>
    <p:extLst>
      <p:ext uri="{BB962C8B-B14F-4D97-AF65-F5344CB8AC3E}">
        <p14:creationId xmlns:p14="http://schemas.microsoft.com/office/powerpoint/2010/main" val="2188271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4D8919-F7C3-46C4-8300-A4DB1945EDD9}" type="slidenum">
              <a:rPr lang="en-US" smtClean="0"/>
              <a:t>7</a:t>
            </a:fld>
            <a:endParaRPr lang="en-US"/>
          </a:p>
        </p:txBody>
      </p:sp>
    </p:spTree>
    <p:extLst>
      <p:ext uri="{BB962C8B-B14F-4D97-AF65-F5344CB8AC3E}">
        <p14:creationId xmlns:p14="http://schemas.microsoft.com/office/powerpoint/2010/main" val="2740837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4D8919-F7C3-46C4-8300-A4DB1945EDD9}" type="slidenum">
              <a:rPr lang="en-US" smtClean="0"/>
              <a:t>8</a:t>
            </a:fld>
            <a:endParaRPr lang="en-US"/>
          </a:p>
        </p:txBody>
      </p:sp>
    </p:spTree>
    <p:extLst>
      <p:ext uri="{BB962C8B-B14F-4D97-AF65-F5344CB8AC3E}">
        <p14:creationId xmlns:p14="http://schemas.microsoft.com/office/powerpoint/2010/main" val="14212202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4D8919-F7C3-46C4-8300-A4DB1945EDD9}" type="slidenum">
              <a:rPr lang="en-US" smtClean="0"/>
              <a:t>9</a:t>
            </a:fld>
            <a:endParaRPr lang="en-US"/>
          </a:p>
        </p:txBody>
      </p:sp>
    </p:spTree>
    <p:extLst>
      <p:ext uri="{BB962C8B-B14F-4D97-AF65-F5344CB8AC3E}">
        <p14:creationId xmlns:p14="http://schemas.microsoft.com/office/powerpoint/2010/main" val="30498644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4D8919-F7C3-46C4-8300-A4DB1945EDD9}" type="slidenum">
              <a:rPr lang="en-US" smtClean="0"/>
              <a:t>10</a:t>
            </a:fld>
            <a:endParaRPr lang="en-US"/>
          </a:p>
        </p:txBody>
      </p:sp>
    </p:spTree>
    <p:extLst>
      <p:ext uri="{BB962C8B-B14F-4D97-AF65-F5344CB8AC3E}">
        <p14:creationId xmlns:p14="http://schemas.microsoft.com/office/powerpoint/2010/main" val="2518802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5085B-31D6-402F-9E70-69EB11A70C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D6BA820-8DF5-44C4-93D6-55E5CE086D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E858D9-2656-40AC-9F5B-3E3DF2727C44}"/>
              </a:ext>
            </a:extLst>
          </p:cNvPr>
          <p:cNvSpPr>
            <a:spLocks noGrp="1"/>
          </p:cNvSpPr>
          <p:nvPr>
            <p:ph type="dt" sz="half" idx="10"/>
          </p:nvPr>
        </p:nvSpPr>
        <p:spPr/>
        <p:txBody>
          <a:bodyPr/>
          <a:lstStyle/>
          <a:p>
            <a:fld id="{F89AF4B3-A403-43DE-81ED-F8BBB2C39541}" type="datetimeFigureOut">
              <a:rPr lang="en-US" smtClean="0"/>
              <a:t>10/12/2020</a:t>
            </a:fld>
            <a:endParaRPr lang="en-US"/>
          </a:p>
        </p:txBody>
      </p:sp>
      <p:sp>
        <p:nvSpPr>
          <p:cNvPr id="5" name="Footer Placeholder 4">
            <a:extLst>
              <a:ext uri="{FF2B5EF4-FFF2-40B4-BE49-F238E27FC236}">
                <a16:creationId xmlns:a16="http://schemas.microsoft.com/office/drawing/2014/main" id="{B9403C51-81F6-42E4-B8E3-D035BA1A87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D7D457-213A-4753-8A05-9D00EA5E6D5A}"/>
              </a:ext>
            </a:extLst>
          </p:cNvPr>
          <p:cNvSpPr>
            <a:spLocks noGrp="1"/>
          </p:cNvSpPr>
          <p:nvPr>
            <p:ph type="sldNum" sz="quarter" idx="12"/>
          </p:nvPr>
        </p:nvSpPr>
        <p:spPr/>
        <p:txBody>
          <a:bodyPr/>
          <a:lstStyle/>
          <a:p>
            <a:fld id="{0BAEE8F5-792E-4B5E-AA27-265A8AB62724}" type="slidenum">
              <a:rPr lang="en-US" smtClean="0"/>
              <a:t>‹#›</a:t>
            </a:fld>
            <a:endParaRPr lang="en-US"/>
          </a:p>
        </p:txBody>
      </p:sp>
    </p:spTree>
    <p:extLst>
      <p:ext uri="{BB962C8B-B14F-4D97-AF65-F5344CB8AC3E}">
        <p14:creationId xmlns:p14="http://schemas.microsoft.com/office/powerpoint/2010/main" val="7784841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45C5C-0103-4419-A170-9F3E8CE318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101C84C-A265-4823-AAFC-0FFEDE372D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52EF8F-80E7-4B98-9414-13ED1F48B12C}"/>
              </a:ext>
            </a:extLst>
          </p:cNvPr>
          <p:cNvSpPr>
            <a:spLocks noGrp="1"/>
          </p:cNvSpPr>
          <p:nvPr>
            <p:ph type="dt" sz="half" idx="10"/>
          </p:nvPr>
        </p:nvSpPr>
        <p:spPr/>
        <p:txBody>
          <a:bodyPr/>
          <a:lstStyle/>
          <a:p>
            <a:fld id="{F89AF4B3-A403-43DE-81ED-F8BBB2C39541}" type="datetimeFigureOut">
              <a:rPr lang="en-US" smtClean="0"/>
              <a:t>10/12/2020</a:t>
            </a:fld>
            <a:endParaRPr lang="en-US"/>
          </a:p>
        </p:txBody>
      </p:sp>
      <p:sp>
        <p:nvSpPr>
          <p:cNvPr id="5" name="Footer Placeholder 4">
            <a:extLst>
              <a:ext uri="{FF2B5EF4-FFF2-40B4-BE49-F238E27FC236}">
                <a16:creationId xmlns:a16="http://schemas.microsoft.com/office/drawing/2014/main" id="{B3795A15-721B-4F64-B8D6-CA438FD915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32F39D-5109-4CF9-9793-D9712E4FF05E}"/>
              </a:ext>
            </a:extLst>
          </p:cNvPr>
          <p:cNvSpPr>
            <a:spLocks noGrp="1"/>
          </p:cNvSpPr>
          <p:nvPr>
            <p:ph type="sldNum" sz="quarter" idx="12"/>
          </p:nvPr>
        </p:nvSpPr>
        <p:spPr/>
        <p:txBody>
          <a:bodyPr/>
          <a:lstStyle/>
          <a:p>
            <a:fld id="{0BAEE8F5-792E-4B5E-AA27-265A8AB62724}" type="slidenum">
              <a:rPr lang="en-US" smtClean="0"/>
              <a:t>‹#›</a:t>
            </a:fld>
            <a:endParaRPr lang="en-US"/>
          </a:p>
        </p:txBody>
      </p:sp>
    </p:spTree>
    <p:extLst>
      <p:ext uri="{BB962C8B-B14F-4D97-AF65-F5344CB8AC3E}">
        <p14:creationId xmlns:p14="http://schemas.microsoft.com/office/powerpoint/2010/main" val="25386111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053D82-2B2C-4C77-9502-7A725E2CFB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BF720DC-85AA-4111-B23F-DAA8CDEE2B1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6A3D59-E1A6-461E-804E-5BE15C98E2FB}"/>
              </a:ext>
            </a:extLst>
          </p:cNvPr>
          <p:cNvSpPr>
            <a:spLocks noGrp="1"/>
          </p:cNvSpPr>
          <p:nvPr>
            <p:ph type="dt" sz="half" idx="10"/>
          </p:nvPr>
        </p:nvSpPr>
        <p:spPr/>
        <p:txBody>
          <a:bodyPr/>
          <a:lstStyle/>
          <a:p>
            <a:fld id="{F89AF4B3-A403-43DE-81ED-F8BBB2C39541}" type="datetimeFigureOut">
              <a:rPr lang="en-US" smtClean="0"/>
              <a:t>10/12/2020</a:t>
            </a:fld>
            <a:endParaRPr lang="en-US"/>
          </a:p>
        </p:txBody>
      </p:sp>
      <p:sp>
        <p:nvSpPr>
          <p:cNvPr id="5" name="Footer Placeholder 4">
            <a:extLst>
              <a:ext uri="{FF2B5EF4-FFF2-40B4-BE49-F238E27FC236}">
                <a16:creationId xmlns:a16="http://schemas.microsoft.com/office/drawing/2014/main" id="{B1BBD966-8D47-419A-903A-B8D9096898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FE66E8-74B3-4C8E-B2FE-14C6592EFA1E}"/>
              </a:ext>
            </a:extLst>
          </p:cNvPr>
          <p:cNvSpPr>
            <a:spLocks noGrp="1"/>
          </p:cNvSpPr>
          <p:nvPr>
            <p:ph type="sldNum" sz="quarter" idx="12"/>
          </p:nvPr>
        </p:nvSpPr>
        <p:spPr/>
        <p:txBody>
          <a:bodyPr/>
          <a:lstStyle/>
          <a:p>
            <a:fld id="{0BAEE8F5-792E-4B5E-AA27-265A8AB62724}" type="slidenum">
              <a:rPr lang="en-US" smtClean="0"/>
              <a:t>‹#›</a:t>
            </a:fld>
            <a:endParaRPr lang="en-US"/>
          </a:p>
        </p:txBody>
      </p:sp>
    </p:spTree>
    <p:extLst>
      <p:ext uri="{BB962C8B-B14F-4D97-AF65-F5344CB8AC3E}">
        <p14:creationId xmlns:p14="http://schemas.microsoft.com/office/powerpoint/2010/main" val="2939575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73849-1B89-4CDB-8C10-BEC790FED9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8E90A5-E775-42A1-A3EE-A49C5DF04B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EB320D-23B4-497D-B47B-24EF9FF008E7}"/>
              </a:ext>
            </a:extLst>
          </p:cNvPr>
          <p:cNvSpPr>
            <a:spLocks noGrp="1"/>
          </p:cNvSpPr>
          <p:nvPr>
            <p:ph type="dt" sz="half" idx="10"/>
          </p:nvPr>
        </p:nvSpPr>
        <p:spPr/>
        <p:txBody>
          <a:bodyPr/>
          <a:lstStyle/>
          <a:p>
            <a:fld id="{F89AF4B3-A403-43DE-81ED-F8BBB2C39541}" type="datetimeFigureOut">
              <a:rPr lang="en-US" smtClean="0"/>
              <a:t>10/12/2020</a:t>
            </a:fld>
            <a:endParaRPr lang="en-US"/>
          </a:p>
        </p:txBody>
      </p:sp>
      <p:sp>
        <p:nvSpPr>
          <p:cNvPr id="5" name="Footer Placeholder 4">
            <a:extLst>
              <a:ext uri="{FF2B5EF4-FFF2-40B4-BE49-F238E27FC236}">
                <a16:creationId xmlns:a16="http://schemas.microsoft.com/office/drawing/2014/main" id="{EC4EF10A-BC4C-4BBE-AA7C-884EA31C58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9584E3-0981-43ED-9AEA-43B1212FB394}"/>
              </a:ext>
            </a:extLst>
          </p:cNvPr>
          <p:cNvSpPr>
            <a:spLocks noGrp="1"/>
          </p:cNvSpPr>
          <p:nvPr>
            <p:ph type="sldNum" sz="quarter" idx="12"/>
          </p:nvPr>
        </p:nvSpPr>
        <p:spPr/>
        <p:txBody>
          <a:bodyPr/>
          <a:lstStyle/>
          <a:p>
            <a:fld id="{0BAEE8F5-792E-4B5E-AA27-265A8AB62724}" type="slidenum">
              <a:rPr lang="en-US" smtClean="0"/>
              <a:t>‹#›</a:t>
            </a:fld>
            <a:endParaRPr lang="en-US"/>
          </a:p>
        </p:txBody>
      </p:sp>
    </p:spTree>
    <p:extLst>
      <p:ext uri="{BB962C8B-B14F-4D97-AF65-F5344CB8AC3E}">
        <p14:creationId xmlns:p14="http://schemas.microsoft.com/office/powerpoint/2010/main" val="1585851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F099D-629A-4350-A448-B91CBCD36FC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BC27C0-7C01-48BB-8000-846358C1D3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A69B0A2-F478-46CC-A280-7DCF5ED2BFF0}"/>
              </a:ext>
            </a:extLst>
          </p:cNvPr>
          <p:cNvSpPr>
            <a:spLocks noGrp="1"/>
          </p:cNvSpPr>
          <p:nvPr>
            <p:ph type="dt" sz="half" idx="10"/>
          </p:nvPr>
        </p:nvSpPr>
        <p:spPr/>
        <p:txBody>
          <a:bodyPr/>
          <a:lstStyle/>
          <a:p>
            <a:fld id="{F89AF4B3-A403-43DE-81ED-F8BBB2C39541}" type="datetimeFigureOut">
              <a:rPr lang="en-US" smtClean="0"/>
              <a:t>10/12/2020</a:t>
            </a:fld>
            <a:endParaRPr lang="en-US"/>
          </a:p>
        </p:txBody>
      </p:sp>
      <p:sp>
        <p:nvSpPr>
          <p:cNvPr id="5" name="Footer Placeholder 4">
            <a:extLst>
              <a:ext uri="{FF2B5EF4-FFF2-40B4-BE49-F238E27FC236}">
                <a16:creationId xmlns:a16="http://schemas.microsoft.com/office/drawing/2014/main" id="{00E64FB9-856D-4258-AC6A-148E7D52F7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B1DAFB-5D41-4D15-8582-DB23FA1B4391}"/>
              </a:ext>
            </a:extLst>
          </p:cNvPr>
          <p:cNvSpPr>
            <a:spLocks noGrp="1"/>
          </p:cNvSpPr>
          <p:nvPr>
            <p:ph type="sldNum" sz="quarter" idx="12"/>
          </p:nvPr>
        </p:nvSpPr>
        <p:spPr/>
        <p:txBody>
          <a:bodyPr/>
          <a:lstStyle/>
          <a:p>
            <a:fld id="{0BAEE8F5-792E-4B5E-AA27-265A8AB62724}" type="slidenum">
              <a:rPr lang="en-US" smtClean="0"/>
              <a:t>‹#›</a:t>
            </a:fld>
            <a:endParaRPr lang="en-US"/>
          </a:p>
        </p:txBody>
      </p:sp>
    </p:spTree>
    <p:extLst>
      <p:ext uri="{BB962C8B-B14F-4D97-AF65-F5344CB8AC3E}">
        <p14:creationId xmlns:p14="http://schemas.microsoft.com/office/powerpoint/2010/main" val="640577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C60A7-C630-479F-8E69-301A85CE0D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961344-5DF4-488E-8764-8BA6EF63E2F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8568202-28E7-4255-A75F-E458B2AB02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6502AEC-73AB-4B13-B37F-7C83F6657CFF}"/>
              </a:ext>
            </a:extLst>
          </p:cNvPr>
          <p:cNvSpPr>
            <a:spLocks noGrp="1"/>
          </p:cNvSpPr>
          <p:nvPr>
            <p:ph type="dt" sz="half" idx="10"/>
          </p:nvPr>
        </p:nvSpPr>
        <p:spPr/>
        <p:txBody>
          <a:bodyPr/>
          <a:lstStyle/>
          <a:p>
            <a:fld id="{F89AF4B3-A403-43DE-81ED-F8BBB2C39541}" type="datetimeFigureOut">
              <a:rPr lang="en-US" smtClean="0"/>
              <a:t>10/12/2020</a:t>
            </a:fld>
            <a:endParaRPr lang="en-US"/>
          </a:p>
        </p:txBody>
      </p:sp>
      <p:sp>
        <p:nvSpPr>
          <p:cNvPr id="6" name="Footer Placeholder 5">
            <a:extLst>
              <a:ext uri="{FF2B5EF4-FFF2-40B4-BE49-F238E27FC236}">
                <a16:creationId xmlns:a16="http://schemas.microsoft.com/office/drawing/2014/main" id="{8C616231-BA7E-45B4-8F11-8F520291E8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3997C2-EB20-48A7-8AB8-E4EAF46C24DD}"/>
              </a:ext>
            </a:extLst>
          </p:cNvPr>
          <p:cNvSpPr>
            <a:spLocks noGrp="1"/>
          </p:cNvSpPr>
          <p:nvPr>
            <p:ph type="sldNum" sz="quarter" idx="12"/>
          </p:nvPr>
        </p:nvSpPr>
        <p:spPr/>
        <p:txBody>
          <a:bodyPr/>
          <a:lstStyle/>
          <a:p>
            <a:fld id="{0BAEE8F5-792E-4B5E-AA27-265A8AB62724}" type="slidenum">
              <a:rPr lang="en-US" smtClean="0"/>
              <a:t>‹#›</a:t>
            </a:fld>
            <a:endParaRPr lang="en-US"/>
          </a:p>
        </p:txBody>
      </p:sp>
    </p:spTree>
    <p:extLst>
      <p:ext uri="{BB962C8B-B14F-4D97-AF65-F5344CB8AC3E}">
        <p14:creationId xmlns:p14="http://schemas.microsoft.com/office/powerpoint/2010/main" val="362052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61D25-05BA-4481-AB90-1FC88A57AAC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DD39A09-6CFD-4717-AD54-D2400DF41C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62E3FF-0826-47D1-8E09-654539AE22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C334A90-D590-44D7-9AEE-54EA4DFC2A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1816EC-A7EE-46F4-98AC-893F59E938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0DA97C-C2EF-4D2E-BEEA-FAC814CB5187}"/>
              </a:ext>
            </a:extLst>
          </p:cNvPr>
          <p:cNvSpPr>
            <a:spLocks noGrp="1"/>
          </p:cNvSpPr>
          <p:nvPr>
            <p:ph type="dt" sz="half" idx="10"/>
          </p:nvPr>
        </p:nvSpPr>
        <p:spPr/>
        <p:txBody>
          <a:bodyPr/>
          <a:lstStyle/>
          <a:p>
            <a:fld id="{F89AF4B3-A403-43DE-81ED-F8BBB2C39541}" type="datetimeFigureOut">
              <a:rPr lang="en-US" smtClean="0"/>
              <a:t>10/12/2020</a:t>
            </a:fld>
            <a:endParaRPr lang="en-US"/>
          </a:p>
        </p:txBody>
      </p:sp>
      <p:sp>
        <p:nvSpPr>
          <p:cNvPr id="8" name="Footer Placeholder 7">
            <a:extLst>
              <a:ext uri="{FF2B5EF4-FFF2-40B4-BE49-F238E27FC236}">
                <a16:creationId xmlns:a16="http://schemas.microsoft.com/office/drawing/2014/main" id="{1B0B9122-A161-498D-9DD6-0616CFBF525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2C0838B-0F41-40A5-945B-2B3942642507}"/>
              </a:ext>
            </a:extLst>
          </p:cNvPr>
          <p:cNvSpPr>
            <a:spLocks noGrp="1"/>
          </p:cNvSpPr>
          <p:nvPr>
            <p:ph type="sldNum" sz="quarter" idx="12"/>
          </p:nvPr>
        </p:nvSpPr>
        <p:spPr/>
        <p:txBody>
          <a:bodyPr/>
          <a:lstStyle/>
          <a:p>
            <a:fld id="{0BAEE8F5-792E-4B5E-AA27-265A8AB62724}" type="slidenum">
              <a:rPr lang="en-US" smtClean="0"/>
              <a:t>‹#›</a:t>
            </a:fld>
            <a:endParaRPr lang="en-US"/>
          </a:p>
        </p:txBody>
      </p:sp>
    </p:spTree>
    <p:extLst>
      <p:ext uri="{BB962C8B-B14F-4D97-AF65-F5344CB8AC3E}">
        <p14:creationId xmlns:p14="http://schemas.microsoft.com/office/powerpoint/2010/main" val="3726741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424CB-FA27-4C21-B46F-C9BB8B3730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0A72A53-8C69-49EB-A491-1BEBA1263283}"/>
              </a:ext>
            </a:extLst>
          </p:cNvPr>
          <p:cNvSpPr>
            <a:spLocks noGrp="1"/>
          </p:cNvSpPr>
          <p:nvPr>
            <p:ph type="dt" sz="half" idx="10"/>
          </p:nvPr>
        </p:nvSpPr>
        <p:spPr/>
        <p:txBody>
          <a:bodyPr/>
          <a:lstStyle/>
          <a:p>
            <a:fld id="{F89AF4B3-A403-43DE-81ED-F8BBB2C39541}" type="datetimeFigureOut">
              <a:rPr lang="en-US" smtClean="0"/>
              <a:t>10/12/2020</a:t>
            </a:fld>
            <a:endParaRPr lang="en-US"/>
          </a:p>
        </p:txBody>
      </p:sp>
      <p:sp>
        <p:nvSpPr>
          <p:cNvPr id="4" name="Footer Placeholder 3">
            <a:extLst>
              <a:ext uri="{FF2B5EF4-FFF2-40B4-BE49-F238E27FC236}">
                <a16:creationId xmlns:a16="http://schemas.microsoft.com/office/drawing/2014/main" id="{81E94D23-CCB9-4056-9661-FCF0B6F37D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A94518-D9CA-4421-A68A-4544DA1A83F0}"/>
              </a:ext>
            </a:extLst>
          </p:cNvPr>
          <p:cNvSpPr>
            <a:spLocks noGrp="1"/>
          </p:cNvSpPr>
          <p:nvPr>
            <p:ph type="sldNum" sz="quarter" idx="12"/>
          </p:nvPr>
        </p:nvSpPr>
        <p:spPr/>
        <p:txBody>
          <a:bodyPr/>
          <a:lstStyle/>
          <a:p>
            <a:fld id="{0BAEE8F5-792E-4B5E-AA27-265A8AB62724}" type="slidenum">
              <a:rPr lang="en-US" smtClean="0"/>
              <a:t>‹#›</a:t>
            </a:fld>
            <a:endParaRPr lang="en-US"/>
          </a:p>
        </p:txBody>
      </p:sp>
    </p:spTree>
    <p:extLst>
      <p:ext uri="{BB962C8B-B14F-4D97-AF65-F5344CB8AC3E}">
        <p14:creationId xmlns:p14="http://schemas.microsoft.com/office/powerpoint/2010/main" val="44057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76037E-9B66-4BE4-9B7E-B9F624CCB02B}"/>
              </a:ext>
            </a:extLst>
          </p:cNvPr>
          <p:cNvSpPr>
            <a:spLocks noGrp="1"/>
          </p:cNvSpPr>
          <p:nvPr>
            <p:ph type="dt" sz="half" idx="10"/>
          </p:nvPr>
        </p:nvSpPr>
        <p:spPr/>
        <p:txBody>
          <a:bodyPr/>
          <a:lstStyle/>
          <a:p>
            <a:fld id="{F89AF4B3-A403-43DE-81ED-F8BBB2C39541}" type="datetimeFigureOut">
              <a:rPr lang="en-US" smtClean="0"/>
              <a:t>10/12/2020</a:t>
            </a:fld>
            <a:endParaRPr lang="en-US"/>
          </a:p>
        </p:txBody>
      </p:sp>
      <p:sp>
        <p:nvSpPr>
          <p:cNvPr id="3" name="Footer Placeholder 2">
            <a:extLst>
              <a:ext uri="{FF2B5EF4-FFF2-40B4-BE49-F238E27FC236}">
                <a16:creationId xmlns:a16="http://schemas.microsoft.com/office/drawing/2014/main" id="{987CC880-B22A-48FA-B469-CE0A819BED3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EFA5FA-34FF-4E75-A347-05341C21B589}"/>
              </a:ext>
            </a:extLst>
          </p:cNvPr>
          <p:cNvSpPr>
            <a:spLocks noGrp="1"/>
          </p:cNvSpPr>
          <p:nvPr>
            <p:ph type="sldNum" sz="quarter" idx="12"/>
          </p:nvPr>
        </p:nvSpPr>
        <p:spPr/>
        <p:txBody>
          <a:bodyPr/>
          <a:lstStyle/>
          <a:p>
            <a:fld id="{0BAEE8F5-792E-4B5E-AA27-265A8AB62724}" type="slidenum">
              <a:rPr lang="en-US" smtClean="0"/>
              <a:t>‹#›</a:t>
            </a:fld>
            <a:endParaRPr lang="en-US"/>
          </a:p>
        </p:txBody>
      </p:sp>
    </p:spTree>
    <p:extLst>
      <p:ext uri="{BB962C8B-B14F-4D97-AF65-F5344CB8AC3E}">
        <p14:creationId xmlns:p14="http://schemas.microsoft.com/office/powerpoint/2010/main" val="2916975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93DDD-0AF4-43AA-8691-92F50B3654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EFC86A4-605A-4C66-B72E-4B8034D7C47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6BAEB4-8F70-4DA1-97E3-2DFD3E79C0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9772C9-22A8-44EC-899A-55315445C216}"/>
              </a:ext>
            </a:extLst>
          </p:cNvPr>
          <p:cNvSpPr>
            <a:spLocks noGrp="1"/>
          </p:cNvSpPr>
          <p:nvPr>
            <p:ph type="dt" sz="half" idx="10"/>
          </p:nvPr>
        </p:nvSpPr>
        <p:spPr/>
        <p:txBody>
          <a:bodyPr/>
          <a:lstStyle/>
          <a:p>
            <a:fld id="{F89AF4B3-A403-43DE-81ED-F8BBB2C39541}" type="datetimeFigureOut">
              <a:rPr lang="en-US" smtClean="0"/>
              <a:t>10/12/2020</a:t>
            </a:fld>
            <a:endParaRPr lang="en-US"/>
          </a:p>
        </p:txBody>
      </p:sp>
      <p:sp>
        <p:nvSpPr>
          <p:cNvPr id="6" name="Footer Placeholder 5">
            <a:extLst>
              <a:ext uri="{FF2B5EF4-FFF2-40B4-BE49-F238E27FC236}">
                <a16:creationId xmlns:a16="http://schemas.microsoft.com/office/drawing/2014/main" id="{82C0E2B3-7EA7-4867-AAD9-A89C4C6E24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715AC6-A287-4DB2-92A0-79EF39F07297}"/>
              </a:ext>
            </a:extLst>
          </p:cNvPr>
          <p:cNvSpPr>
            <a:spLocks noGrp="1"/>
          </p:cNvSpPr>
          <p:nvPr>
            <p:ph type="sldNum" sz="quarter" idx="12"/>
          </p:nvPr>
        </p:nvSpPr>
        <p:spPr/>
        <p:txBody>
          <a:bodyPr/>
          <a:lstStyle/>
          <a:p>
            <a:fld id="{0BAEE8F5-792E-4B5E-AA27-265A8AB62724}" type="slidenum">
              <a:rPr lang="en-US" smtClean="0"/>
              <a:t>‹#›</a:t>
            </a:fld>
            <a:endParaRPr lang="en-US"/>
          </a:p>
        </p:txBody>
      </p:sp>
    </p:spTree>
    <p:extLst>
      <p:ext uri="{BB962C8B-B14F-4D97-AF65-F5344CB8AC3E}">
        <p14:creationId xmlns:p14="http://schemas.microsoft.com/office/powerpoint/2010/main" val="10654819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B022F-BA4F-4200-A92C-7A239AB820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A066582-5C2D-4312-A7F7-4121BAE747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34612FC-443B-42D2-AF39-59F881A997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E912E1-D1F5-46DA-AB77-BF493059F1EC}"/>
              </a:ext>
            </a:extLst>
          </p:cNvPr>
          <p:cNvSpPr>
            <a:spLocks noGrp="1"/>
          </p:cNvSpPr>
          <p:nvPr>
            <p:ph type="dt" sz="half" idx="10"/>
          </p:nvPr>
        </p:nvSpPr>
        <p:spPr/>
        <p:txBody>
          <a:bodyPr/>
          <a:lstStyle/>
          <a:p>
            <a:fld id="{F89AF4B3-A403-43DE-81ED-F8BBB2C39541}" type="datetimeFigureOut">
              <a:rPr lang="en-US" smtClean="0"/>
              <a:t>10/12/2020</a:t>
            </a:fld>
            <a:endParaRPr lang="en-US"/>
          </a:p>
        </p:txBody>
      </p:sp>
      <p:sp>
        <p:nvSpPr>
          <p:cNvPr id="6" name="Footer Placeholder 5">
            <a:extLst>
              <a:ext uri="{FF2B5EF4-FFF2-40B4-BE49-F238E27FC236}">
                <a16:creationId xmlns:a16="http://schemas.microsoft.com/office/drawing/2014/main" id="{C178941A-ECFD-4FEF-B47E-D4BD7C238D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03F09F-18D5-4A18-9847-672EB684094C}"/>
              </a:ext>
            </a:extLst>
          </p:cNvPr>
          <p:cNvSpPr>
            <a:spLocks noGrp="1"/>
          </p:cNvSpPr>
          <p:nvPr>
            <p:ph type="sldNum" sz="quarter" idx="12"/>
          </p:nvPr>
        </p:nvSpPr>
        <p:spPr/>
        <p:txBody>
          <a:bodyPr/>
          <a:lstStyle/>
          <a:p>
            <a:fld id="{0BAEE8F5-792E-4B5E-AA27-265A8AB62724}" type="slidenum">
              <a:rPr lang="en-US" smtClean="0"/>
              <a:t>‹#›</a:t>
            </a:fld>
            <a:endParaRPr lang="en-US"/>
          </a:p>
        </p:txBody>
      </p:sp>
    </p:spTree>
    <p:extLst>
      <p:ext uri="{BB962C8B-B14F-4D97-AF65-F5344CB8AC3E}">
        <p14:creationId xmlns:p14="http://schemas.microsoft.com/office/powerpoint/2010/main" val="1444421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47AB9B0-3317-40CF-89BF-350D11876D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47DA3B3-C6AE-4262-9B98-B4B89AED2B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359E77-F5F2-404B-9B4F-19F396C1B6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9AF4B3-A403-43DE-81ED-F8BBB2C39541}" type="datetimeFigureOut">
              <a:rPr lang="en-US" smtClean="0"/>
              <a:t>10/12/2020</a:t>
            </a:fld>
            <a:endParaRPr lang="en-US"/>
          </a:p>
        </p:txBody>
      </p:sp>
      <p:sp>
        <p:nvSpPr>
          <p:cNvPr id="5" name="Footer Placeholder 4">
            <a:extLst>
              <a:ext uri="{FF2B5EF4-FFF2-40B4-BE49-F238E27FC236}">
                <a16:creationId xmlns:a16="http://schemas.microsoft.com/office/drawing/2014/main" id="{CBA0D8B3-C19E-4A87-AE2F-BBEEB5FC05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01AD6D1-F431-44A4-ADEE-354CE0D7E5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AEE8F5-792E-4B5E-AA27-265A8AB62724}" type="slidenum">
              <a:rPr lang="en-US" smtClean="0"/>
              <a:t>‹#›</a:t>
            </a:fld>
            <a:endParaRPr lang="en-US"/>
          </a:p>
        </p:txBody>
      </p:sp>
    </p:spTree>
    <p:extLst>
      <p:ext uri="{BB962C8B-B14F-4D97-AF65-F5344CB8AC3E}">
        <p14:creationId xmlns:p14="http://schemas.microsoft.com/office/powerpoint/2010/main" val="354798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3.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1E41263-816A-4296-BB14-56C65D4C7F59}"/>
              </a:ext>
            </a:extLst>
          </p:cNvPr>
          <p:cNvSpPr>
            <a:spLocks noGrp="1"/>
          </p:cNvSpPr>
          <p:nvPr>
            <p:ph type="ctrTitle"/>
          </p:nvPr>
        </p:nvSpPr>
        <p:spPr>
          <a:xfrm>
            <a:off x="1356919" y="2945524"/>
            <a:ext cx="6457183" cy="2274388"/>
          </a:xfrm>
        </p:spPr>
        <p:txBody>
          <a:bodyPr anchor="t">
            <a:normAutofit/>
          </a:bodyPr>
          <a:lstStyle/>
          <a:p>
            <a:pPr algn="l"/>
            <a:r>
              <a:rPr lang="en-US" sz="5000" b="1"/>
              <a:t>Deep learning neural networks approach for OCT image</a:t>
            </a:r>
          </a:p>
        </p:txBody>
      </p:sp>
      <p:sp>
        <p:nvSpPr>
          <p:cNvPr id="3" name="Subtitle 2">
            <a:extLst>
              <a:ext uri="{FF2B5EF4-FFF2-40B4-BE49-F238E27FC236}">
                <a16:creationId xmlns:a16="http://schemas.microsoft.com/office/drawing/2014/main" id="{BE1A3CA0-68C7-4E5E-B8FF-D1EBC0107D5C}"/>
              </a:ext>
            </a:extLst>
          </p:cNvPr>
          <p:cNvSpPr>
            <a:spLocks noGrp="1"/>
          </p:cNvSpPr>
          <p:nvPr>
            <p:ph type="subTitle" idx="1"/>
          </p:nvPr>
        </p:nvSpPr>
        <p:spPr>
          <a:xfrm>
            <a:off x="1331480" y="1234285"/>
            <a:ext cx="5013661" cy="1683292"/>
          </a:xfrm>
        </p:spPr>
        <p:txBody>
          <a:bodyPr anchor="b">
            <a:normAutofit/>
          </a:bodyPr>
          <a:lstStyle/>
          <a:p>
            <a:pPr algn="l"/>
            <a:endParaRPr lang="en-US"/>
          </a:p>
          <a:p>
            <a:pPr algn="l"/>
            <a:r>
              <a:rPr lang="en-US" dirty="0"/>
              <a:t>Thitiya Seesan</a:t>
            </a:r>
            <a:endParaRPr lang="en-US"/>
          </a:p>
        </p:txBody>
      </p:sp>
      <p:grpSp>
        <p:nvGrpSpPr>
          <p:cNvPr id="12" name="Group 11">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13"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03374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4462044"/>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OSA Image" descr="OSA Image">
            <a:extLst>
              <a:ext uri="{FF2B5EF4-FFF2-40B4-BE49-F238E27FC236}">
                <a16:creationId xmlns:a16="http://schemas.microsoft.com/office/drawing/2014/main" id="{06443562-B4BC-4B95-B564-583A2B2F7662}"/>
              </a:ext>
            </a:extLst>
          </p:cNvPr>
          <p:cNvPicPr>
            <a:picLocks noChangeAspect="1"/>
          </p:cNvPicPr>
          <p:nvPr/>
        </p:nvPicPr>
        <p:blipFill rotWithShape="1">
          <a:blip r:embed="rId3"/>
          <a:srcRect t="-854" r="1" b="-1915"/>
          <a:stretch/>
        </p:blipFill>
        <p:spPr>
          <a:xfrm>
            <a:off x="1064360" y="62012"/>
            <a:ext cx="4346565" cy="4356963"/>
          </a:xfrm>
          <a:prstGeom prst="rect">
            <a:avLst/>
          </a:prstGeom>
        </p:spPr>
      </p:pic>
      <p:pic>
        <p:nvPicPr>
          <p:cNvPr id="9" name="OSA Image" descr="OSA Image">
            <a:extLst>
              <a:ext uri="{FF2B5EF4-FFF2-40B4-BE49-F238E27FC236}">
                <a16:creationId xmlns:a16="http://schemas.microsoft.com/office/drawing/2014/main" id="{1CC322D5-92F6-470F-A3AC-6D4D1FF8276F}"/>
              </a:ext>
            </a:extLst>
          </p:cNvPr>
          <p:cNvPicPr>
            <a:picLocks noChangeAspect="1"/>
          </p:cNvPicPr>
          <p:nvPr/>
        </p:nvPicPr>
        <p:blipFill rotWithShape="1">
          <a:blip r:embed="rId4"/>
          <a:srcRect l="-9812" t="-315" r="-2" b="-202"/>
          <a:stretch/>
        </p:blipFill>
        <p:spPr>
          <a:xfrm>
            <a:off x="6570405" y="88489"/>
            <a:ext cx="4741607" cy="4362058"/>
          </a:xfrm>
          <a:prstGeom prst="rect">
            <a:avLst/>
          </a:prstGeom>
        </p:spPr>
      </p:pic>
      <p:cxnSp>
        <p:nvCxnSpPr>
          <p:cNvPr id="18" name="Straight Connector 17">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4690076"/>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7E90D491-BD27-442B-A4B8-B31812A0E6A3}"/>
              </a:ext>
            </a:extLst>
          </p:cNvPr>
          <p:cNvSpPr>
            <a:spLocks noGrp="1"/>
          </p:cNvSpPr>
          <p:nvPr>
            <p:ph idx="1"/>
          </p:nvPr>
        </p:nvSpPr>
        <p:spPr>
          <a:xfrm>
            <a:off x="4945336" y="4615840"/>
            <a:ext cx="6609921" cy="1526741"/>
          </a:xfrm>
        </p:spPr>
        <p:txBody>
          <a:bodyPr anchor="ctr">
            <a:normAutofit/>
          </a:bodyPr>
          <a:lstStyle/>
          <a:p>
            <a:r>
              <a:rPr lang="en-US" sz="2200" dirty="0">
                <a:solidFill>
                  <a:schemeClr val="bg1"/>
                </a:solidFill>
              </a:rPr>
              <a:t>The segmentation results of the algorithms were visually examined and compared with the corresponding ground truth for qualitative analysis.</a:t>
            </a:r>
          </a:p>
        </p:txBody>
      </p:sp>
    </p:spTree>
    <p:extLst>
      <p:ext uri="{BB962C8B-B14F-4D97-AF65-F5344CB8AC3E}">
        <p14:creationId xmlns:p14="http://schemas.microsoft.com/office/powerpoint/2010/main" val="16754221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DA1F35B-C8F7-4A5A-9339-7DA4D785B3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c 10">
            <a:extLst>
              <a:ext uri="{FF2B5EF4-FFF2-40B4-BE49-F238E27FC236}">
                <a16:creationId xmlns:a16="http://schemas.microsoft.com/office/drawing/2014/main" id="{B2D4AD41-40DA-4A81-92F5-B6E3BA1ED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8175088" y="457951"/>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BE89A4D-419F-4853-AF02-7BE3BD773E6E}"/>
              </a:ext>
            </a:extLst>
          </p:cNvPr>
          <p:cNvSpPr>
            <a:spLocks noGrp="1"/>
          </p:cNvSpPr>
          <p:nvPr>
            <p:ph type="title"/>
          </p:nvPr>
        </p:nvSpPr>
        <p:spPr>
          <a:xfrm>
            <a:off x="838200" y="365125"/>
            <a:ext cx="10515600" cy="1325563"/>
          </a:xfrm>
        </p:spPr>
        <p:txBody>
          <a:bodyPr>
            <a:normAutofit/>
          </a:bodyPr>
          <a:lstStyle/>
          <a:p>
            <a:pPr algn="ctr"/>
            <a:r>
              <a:rPr lang="en-US" dirty="0"/>
              <a:t>Conclusions</a:t>
            </a:r>
            <a:endParaRPr lang="en-US"/>
          </a:p>
        </p:txBody>
      </p:sp>
      <p:graphicFrame>
        <p:nvGraphicFramePr>
          <p:cNvPr id="5" name="Content Placeholder 2">
            <a:extLst>
              <a:ext uri="{FF2B5EF4-FFF2-40B4-BE49-F238E27FC236}">
                <a16:creationId xmlns:a16="http://schemas.microsoft.com/office/drawing/2014/main" id="{1319F570-7183-4274-9F19-87A0095A8D5D}"/>
              </a:ext>
            </a:extLst>
          </p:cNvPr>
          <p:cNvGraphicFramePr>
            <a:graphicFrameLocks noGrp="1"/>
          </p:cNvGraphicFramePr>
          <p:nvPr>
            <p:ph idx="1"/>
            <p:extLst>
              <p:ext uri="{D42A27DB-BD31-4B8C-83A1-F6EECF244321}">
                <p14:modId xmlns:p14="http://schemas.microsoft.com/office/powerpoint/2010/main" val="156809969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5178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099B5C-5287-46C7-9721-24F21E2EB14E}"/>
              </a:ext>
            </a:extLst>
          </p:cNvPr>
          <p:cNvSpPr>
            <a:spLocks noGrp="1"/>
          </p:cNvSpPr>
          <p:nvPr>
            <p:ph type="title"/>
          </p:nvPr>
        </p:nvSpPr>
        <p:spPr>
          <a:xfrm>
            <a:off x="838200" y="556995"/>
            <a:ext cx="10515600" cy="1133693"/>
          </a:xfrm>
        </p:spPr>
        <p:txBody>
          <a:bodyPr>
            <a:normAutofit/>
          </a:bodyPr>
          <a:lstStyle/>
          <a:p>
            <a:r>
              <a:rPr lang="en-US" dirty="0"/>
              <a:t>OCT image combined with machine learning</a:t>
            </a:r>
          </a:p>
        </p:txBody>
      </p:sp>
      <p:graphicFrame>
        <p:nvGraphicFramePr>
          <p:cNvPr id="7" name="Content Placeholder 2">
            <a:extLst>
              <a:ext uri="{FF2B5EF4-FFF2-40B4-BE49-F238E27FC236}">
                <a16:creationId xmlns:a16="http://schemas.microsoft.com/office/drawing/2014/main" id="{17EAB0D7-0E71-48F6-B6DB-81ED5D97B224}"/>
              </a:ext>
            </a:extLst>
          </p:cNvPr>
          <p:cNvGraphicFramePr>
            <a:graphicFrameLocks noGrp="1"/>
          </p:cNvGraphicFramePr>
          <p:nvPr>
            <p:ph idx="1"/>
            <p:extLst>
              <p:ext uri="{D42A27DB-BD31-4B8C-83A1-F6EECF244321}">
                <p14:modId xmlns:p14="http://schemas.microsoft.com/office/powerpoint/2010/main" val="32656444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854825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BC7BA7-9708-4C35-AA3D-2525D800FF00}"/>
              </a:ext>
            </a:extLst>
          </p:cNvPr>
          <p:cNvSpPr>
            <a:spLocks noGrp="1"/>
          </p:cNvSpPr>
          <p:nvPr>
            <p:ph type="title"/>
          </p:nvPr>
        </p:nvSpPr>
        <p:spPr>
          <a:xfrm>
            <a:off x="838200" y="585216"/>
            <a:ext cx="10515600" cy="1325563"/>
          </a:xfrm>
        </p:spPr>
        <p:txBody>
          <a:bodyPr>
            <a:normAutofit/>
          </a:bodyPr>
          <a:lstStyle/>
          <a:p>
            <a:r>
              <a:rPr lang="en-US">
                <a:solidFill>
                  <a:schemeClr val="bg1"/>
                </a:solidFill>
              </a:rPr>
              <a:t>OCT image denoising</a:t>
            </a:r>
          </a:p>
        </p:txBody>
      </p:sp>
      <p:pic>
        <p:nvPicPr>
          <p:cNvPr id="5" name="Content Placeholder 4" descr="A screenshot of a cell phone&#10;&#10;Description automatically generated">
            <a:extLst>
              <a:ext uri="{FF2B5EF4-FFF2-40B4-BE49-F238E27FC236}">
                <a16:creationId xmlns:a16="http://schemas.microsoft.com/office/drawing/2014/main" id="{A9DCD136-5B93-476F-94F0-FD7E34245FAB}"/>
              </a:ext>
            </a:extLst>
          </p:cNvPr>
          <p:cNvPicPr>
            <a:picLocks noChangeAspect="1"/>
          </p:cNvPicPr>
          <p:nvPr/>
        </p:nvPicPr>
        <p:blipFill rotWithShape="1">
          <a:blip r:embed="rId2">
            <a:extLst>
              <a:ext uri="{28A0092B-C50C-407E-A947-70E740481C1C}">
                <a14:useLocalDpi xmlns:a14="http://schemas.microsoft.com/office/drawing/2010/main" val="0"/>
              </a:ext>
            </a:extLst>
          </a:blip>
          <a:srcRect l="-1" t="-1350" r="4" b="474"/>
          <a:stretch/>
        </p:blipFill>
        <p:spPr>
          <a:xfrm>
            <a:off x="841248" y="2386585"/>
            <a:ext cx="6236208" cy="3790378"/>
          </a:xfrm>
          <a:prstGeom prst="rect">
            <a:avLst/>
          </a:prstGeom>
        </p:spPr>
      </p:pic>
      <p:sp>
        <p:nvSpPr>
          <p:cNvPr id="9" name="Content Placeholder 8">
            <a:extLst>
              <a:ext uri="{FF2B5EF4-FFF2-40B4-BE49-F238E27FC236}">
                <a16:creationId xmlns:a16="http://schemas.microsoft.com/office/drawing/2014/main" id="{88FA63A6-2C9F-496D-9A8B-87D4F7454475}"/>
              </a:ext>
            </a:extLst>
          </p:cNvPr>
          <p:cNvSpPr>
            <a:spLocks noGrp="1"/>
          </p:cNvSpPr>
          <p:nvPr>
            <p:ph idx="1"/>
          </p:nvPr>
        </p:nvSpPr>
        <p:spPr>
          <a:xfrm>
            <a:off x="7546848" y="2516777"/>
            <a:ext cx="3803904" cy="3660185"/>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anchor="ctr">
            <a:normAutofit/>
          </a:bodyPr>
          <a:lstStyle/>
          <a:p>
            <a:r>
              <a:rPr lang="en-US" sz="1700"/>
              <a:t>Reducing the speckle noise of OCT image.</a:t>
            </a:r>
          </a:p>
          <a:p>
            <a:r>
              <a:rPr lang="en-US" sz="1700"/>
              <a:t>Denoising generator is guided by the discriminator to learn the mapping between the noised image and ground truth, which can not only remove the speckle noise in the background and retina but also preserve the edges and details to enhance the image quality. </a:t>
            </a:r>
          </a:p>
        </p:txBody>
      </p:sp>
    </p:spTree>
    <p:extLst>
      <p:ext uri="{BB962C8B-B14F-4D97-AF65-F5344CB8AC3E}">
        <p14:creationId xmlns:p14="http://schemas.microsoft.com/office/powerpoint/2010/main" val="39920818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TextBox 34">
            <a:extLst>
              <a:ext uri="{FF2B5EF4-FFF2-40B4-BE49-F238E27FC236}">
                <a16:creationId xmlns:a16="http://schemas.microsoft.com/office/drawing/2014/main" id="{CE75A945-4F99-41DE-98E5-FC6C5754FCF3}"/>
              </a:ext>
            </a:extLst>
          </p:cNvPr>
          <p:cNvSpPr txBox="1"/>
          <p:nvPr/>
        </p:nvSpPr>
        <p:spPr>
          <a:xfrm>
            <a:off x="649270" y="506727"/>
            <a:ext cx="3885141" cy="1526741"/>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3000">
                <a:solidFill>
                  <a:schemeClr val="bg1"/>
                </a:solidFill>
                <a:latin typeface="+mj-lt"/>
                <a:ea typeface="+mj-ea"/>
                <a:cs typeface="+mj-cs"/>
              </a:rPr>
              <a:t>Pre-processing for training data</a:t>
            </a:r>
          </a:p>
        </p:txBody>
      </p:sp>
      <p:cxnSp>
        <p:nvCxnSpPr>
          <p:cNvPr id="45" name="Straight Connector 44">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63576397-7E1D-4E30-8D0A-9B45CB490A58}"/>
              </a:ext>
            </a:extLst>
          </p:cNvPr>
          <p:cNvSpPr txBox="1"/>
          <p:nvPr/>
        </p:nvSpPr>
        <p:spPr>
          <a:xfrm>
            <a:off x="4945336" y="506727"/>
            <a:ext cx="6609921" cy="1526741"/>
          </a:xfrm>
          <a:prstGeom prst="rect">
            <a:avLst/>
          </a:prstGeom>
        </p:spPr>
        <p:txBody>
          <a:bodyPr vert="horz" lIns="91440" tIns="45720" rIns="91440" bIns="45720" rtlCol="0" anchor="ctr">
            <a:normAutofit/>
          </a:bodyPr>
          <a:lstStyle/>
          <a:p>
            <a:pPr marL="571500" indent="-457200">
              <a:lnSpc>
                <a:spcPct val="90000"/>
              </a:lnSpc>
              <a:spcAft>
                <a:spcPts val="600"/>
              </a:spcAft>
              <a:buFont typeface="+mj-lt"/>
              <a:buAutoNum type="arabicPeriod"/>
            </a:pPr>
            <a:r>
              <a:rPr lang="en-US" sz="2000" dirty="0">
                <a:solidFill>
                  <a:schemeClr val="bg1"/>
                </a:solidFill>
              </a:rPr>
              <a:t>Get multiple images-captured from the same position.</a:t>
            </a:r>
          </a:p>
          <a:p>
            <a:pPr marL="571500" indent="-457200">
              <a:lnSpc>
                <a:spcPct val="90000"/>
              </a:lnSpc>
              <a:spcAft>
                <a:spcPts val="600"/>
              </a:spcAft>
              <a:buFont typeface="+mj-lt"/>
              <a:buAutoNum type="arabicPeriod"/>
            </a:pPr>
            <a:r>
              <a:rPr lang="en-US" sz="2000" dirty="0">
                <a:solidFill>
                  <a:schemeClr val="bg1"/>
                </a:solidFill>
              </a:rPr>
              <a:t>Aligning, averaging, and thresholding.</a:t>
            </a:r>
          </a:p>
          <a:p>
            <a:pPr marL="571500" indent="-457200">
              <a:lnSpc>
                <a:spcPct val="90000"/>
              </a:lnSpc>
              <a:spcAft>
                <a:spcPts val="600"/>
              </a:spcAft>
              <a:buFont typeface="+mj-lt"/>
              <a:buAutoNum type="arabicPeriod"/>
            </a:pPr>
            <a:r>
              <a:rPr lang="en-US" sz="2000" dirty="0">
                <a:solidFill>
                  <a:schemeClr val="bg1"/>
                </a:solidFill>
              </a:rPr>
              <a:t>Adding speckle noise.</a:t>
            </a:r>
          </a:p>
          <a:p>
            <a:pPr marL="342900" indent="-228600">
              <a:lnSpc>
                <a:spcPct val="90000"/>
              </a:lnSpc>
              <a:spcAft>
                <a:spcPts val="600"/>
              </a:spcAft>
              <a:buFont typeface="Arial" panose="020B0604020202020204" pitchFamily="34" charset="0"/>
              <a:buChar char="•"/>
            </a:pPr>
            <a:endParaRPr lang="en-US" sz="2000" dirty="0">
              <a:solidFill>
                <a:schemeClr val="bg1"/>
              </a:solidFill>
            </a:endParaRPr>
          </a:p>
        </p:txBody>
      </p:sp>
      <p:pic>
        <p:nvPicPr>
          <p:cNvPr id="5" name="Content Placeholder 4" descr="A screenshot of a cell phone&#10;&#10;Description automatically generated">
            <a:extLst>
              <a:ext uri="{FF2B5EF4-FFF2-40B4-BE49-F238E27FC236}">
                <a16:creationId xmlns:a16="http://schemas.microsoft.com/office/drawing/2014/main" id="{2701A09D-703D-4A7A-B935-3A252480936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29"/>
          <a:stretch/>
        </p:blipFill>
        <p:spPr>
          <a:xfrm>
            <a:off x="393308" y="2974232"/>
            <a:ext cx="5559480" cy="2848405"/>
          </a:xfrm>
          <a:prstGeom prst="rect">
            <a:avLst/>
          </a:prstGeom>
        </p:spPr>
      </p:pic>
      <p:pic>
        <p:nvPicPr>
          <p:cNvPr id="7" name="Picture 6" descr="A close up of text on a white background&#10;&#10;Description automatically generated">
            <a:extLst>
              <a:ext uri="{FF2B5EF4-FFF2-40B4-BE49-F238E27FC236}">
                <a16:creationId xmlns:a16="http://schemas.microsoft.com/office/drawing/2014/main" id="{93ACDCB9-5FFE-4D0F-A424-56F3E049F7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1736" y="2558155"/>
            <a:ext cx="5546955" cy="3688724"/>
          </a:xfrm>
          <a:prstGeom prst="rect">
            <a:avLst/>
          </a:prstGeom>
        </p:spPr>
      </p:pic>
    </p:spTree>
    <p:extLst>
      <p:ext uri="{BB962C8B-B14F-4D97-AF65-F5344CB8AC3E}">
        <p14:creationId xmlns:p14="http://schemas.microsoft.com/office/powerpoint/2010/main" val="36975657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0E9A6ED-B880-44EA-8D60-C9D3C82CC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75C2D5-B82B-4294-B0BA-A42D16E1802E}"/>
              </a:ext>
            </a:extLst>
          </p:cNvPr>
          <p:cNvSpPr>
            <a:spLocks noGrp="1"/>
          </p:cNvSpPr>
          <p:nvPr>
            <p:ph type="title"/>
          </p:nvPr>
        </p:nvSpPr>
        <p:spPr>
          <a:xfrm>
            <a:off x="648929" y="557190"/>
            <a:ext cx="5170852" cy="1671564"/>
          </a:xfrm>
        </p:spPr>
        <p:txBody>
          <a:bodyPr vert="horz" lIns="91440" tIns="45720" rIns="91440" bIns="45720" rtlCol="0">
            <a:normAutofit/>
          </a:bodyPr>
          <a:lstStyle/>
          <a:p>
            <a:r>
              <a:rPr lang="en-US" sz="4000" dirty="0"/>
              <a:t>Training a DN-GAN</a:t>
            </a:r>
          </a:p>
        </p:txBody>
      </p:sp>
      <p:sp>
        <p:nvSpPr>
          <p:cNvPr id="11" name="Content Placeholder 10">
            <a:extLst>
              <a:ext uri="{FF2B5EF4-FFF2-40B4-BE49-F238E27FC236}">
                <a16:creationId xmlns:a16="http://schemas.microsoft.com/office/drawing/2014/main" id="{52A50D36-AA37-4AAB-8F51-AD8DD8EB9057}"/>
              </a:ext>
            </a:extLst>
          </p:cNvPr>
          <p:cNvSpPr>
            <a:spLocks noGrp="1"/>
          </p:cNvSpPr>
          <p:nvPr>
            <p:ph idx="1"/>
          </p:nvPr>
        </p:nvSpPr>
        <p:spPr>
          <a:xfrm>
            <a:off x="648930" y="2398030"/>
            <a:ext cx="5180245" cy="3731058"/>
          </a:xfrm>
        </p:spPr>
        <p:txBody>
          <a:bodyPr>
            <a:normAutofit/>
          </a:bodyPr>
          <a:lstStyle/>
          <a:p>
            <a:r>
              <a:rPr lang="en-US" sz="2000" dirty="0"/>
              <a:t>The datasets are collected on the ONH of 36 samples, in which each sample possessed more than 50 single-frame images.</a:t>
            </a:r>
          </a:p>
          <a:p>
            <a:r>
              <a:rPr lang="en-US" sz="2000" dirty="0"/>
              <a:t>Each dataset includes three image types, namely, </a:t>
            </a:r>
            <a:r>
              <a:rPr lang="en-US" sz="2000" b="1" dirty="0"/>
              <a:t>LN</a:t>
            </a:r>
            <a:r>
              <a:rPr lang="en-US" sz="2000" dirty="0"/>
              <a:t>, </a:t>
            </a:r>
            <a:r>
              <a:rPr lang="en-US" sz="2000" b="1" dirty="0"/>
              <a:t>synthetic HN</a:t>
            </a:r>
            <a:r>
              <a:rPr lang="en-US" sz="2000" dirty="0"/>
              <a:t>, and </a:t>
            </a:r>
            <a:r>
              <a:rPr lang="en-US" sz="2000" b="1" dirty="0"/>
              <a:t>original HN</a:t>
            </a:r>
            <a:r>
              <a:rPr lang="en-US" sz="2000" dirty="0"/>
              <a:t> images, consisting of 20 original and 20 synthetic HN images.</a:t>
            </a:r>
          </a:p>
          <a:p>
            <a:r>
              <a:rPr lang="en-US" sz="2000" dirty="0"/>
              <a:t>Then, the training datasets are cropped into small patches with size 64 pixels × 64 pixels.</a:t>
            </a:r>
          </a:p>
          <a:p>
            <a:endParaRPr lang="en-US" sz="2000" dirty="0"/>
          </a:p>
        </p:txBody>
      </p:sp>
      <p:pic>
        <p:nvPicPr>
          <p:cNvPr id="5" name="Content Placeholder 4" descr="A close up of a map&#10;&#10;Description automatically generated">
            <a:extLst>
              <a:ext uri="{FF2B5EF4-FFF2-40B4-BE49-F238E27FC236}">
                <a16:creationId xmlns:a16="http://schemas.microsoft.com/office/drawing/2014/main" id="{4FE4DF78-912D-4298-B1AC-5D5917DFBA8C}"/>
              </a:ext>
            </a:extLst>
          </p:cNvPr>
          <p:cNvPicPr>
            <a:picLocks noChangeAspect="1"/>
          </p:cNvPicPr>
          <p:nvPr/>
        </p:nvPicPr>
        <p:blipFill rotWithShape="1">
          <a:blip r:embed="rId2">
            <a:extLst>
              <a:ext uri="{28A0092B-C50C-407E-A947-70E740481C1C}">
                <a14:useLocalDpi xmlns:a14="http://schemas.microsoft.com/office/drawing/2010/main" val="0"/>
              </a:ext>
            </a:extLst>
          </a:blip>
          <a:srcRect l="-1" r="-428"/>
          <a:stretch/>
        </p:blipFill>
        <p:spPr>
          <a:xfrm>
            <a:off x="6182943" y="557189"/>
            <a:ext cx="5710007" cy="5571898"/>
          </a:xfrm>
          <a:prstGeom prst="rect">
            <a:avLst/>
          </a:prstGeom>
          <a:effectLst/>
        </p:spPr>
      </p:pic>
    </p:spTree>
    <p:extLst>
      <p:ext uri="{BB962C8B-B14F-4D97-AF65-F5344CB8AC3E}">
        <p14:creationId xmlns:p14="http://schemas.microsoft.com/office/powerpoint/2010/main" val="1452073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50BB3-8CBF-425E-8138-6ED868DBC449}"/>
              </a:ext>
            </a:extLst>
          </p:cNvPr>
          <p:cNvSpPr>
            <a:spLocks noGrp="1"/>
          </p:cNvSpPr>
          <p:nvPr>
            <p:ph type="title"/>
          </p:nvPr>
        </p:nvSpPr>
        <p:spPr>
          <a:xfrm>
            <a:off x="648929" y="629266"/>
            <a:ext cx="3505495" cy="1622321"/>
          </a:xfrm>
        </p:spPr>
        <p:txBody>
          <a:bodyPr vert="horz" lIns="91440" tIns="45720" rIns="91440" bIns="45720" rtlCol="0" anchor="ctr">
            <a:normAutofit/>
          </a:bodyPr>
          <a:lstStyle/>
          <a:p>
            <a:r>
              <a:rPr lang="en-US" sz="3700" kern="1200">
                <a:solidFill>
                  <a:schemeClr val="tx1"/>
                </a:solidFill>
                <a:latin typeface="+mj-lt"/>
                <a:ea typeface="+mj-ea"/>
                <a:cs typeface="+mj-cs"/>
              </a:rPr>
              <a:t>The denoising results by different models</a:t>
            </a:r>
          </a:p>
        </p:txBody>
      </p:sp>
      <p:sp>
        <p:nvSpPr>
          <p:cNvPr id="9" name="TextBox 8">
            <a:extLst>
              <a:ext uri="{FF2B5EF4-FFF2-40B4-BE49-F238E27FC236}">
                <a16:creationId xmlns:a16="http://schemas.microsoft.com/office/drawing/2014/main" id="{347B3336-7F2F-40FC-A7C6-C7DF47235271}"/>
              </a:ext>
            </a:extLst>
          </p:cNvPr>
          <p:cNvSpPr txBox="1"/>
          <p:nvPr/>
        </p:nvSpPr>
        <p:spPr>
          <a:xfrm>
            <a:off x="648931" y="2438400"/>
            <a:ext cx="3505494" cy="3785419"/>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b="0" i="0">
                <a:effectLst/>
              </a:rPr>
              <a:t>The edges of the retina are unclear; in particular, the pore paths of the lamina cribrosa are blurred. Although GAN-UNet can restore the details effectively, much residual noise remained in the retina and background. </a:t>
            </a:r>
            <a:endParaRPr lang="en-US" sz="2000"/>
          </a:p>
        </p:txBody>
      </p:sp>
      <p:sp>
        <p:nvSpPr>
          <p:cNvPr id="14" name="Rectangle 13">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train, photo, colorful, colored&#10;&#10;Description automatically generated">
            <a:extLst>
              <a:ext uri="{FF2B5EF4-FFF2-40B4-BE49-F238E27FC236}">
                <a16:creationId xmlns:a16="http://schemas.microsoft.com/office/drawing/2014/main" id="{B5A8945A-C94A-475E-9F18-1C7DF654470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23688" y="1836756"/>
            <a:ext cx="6584098" cy="2929922"/>
          </a:xfrm>
          <a:prstGeom prst="rect">
            <a:avLst/>
          </a:prstGeom>
          <a:effectLst/>
        </p:spPr>
      </p:pic>
      <p:sp>
        <p:nvSpPr>
          <p:cNvPr id="7" name="TextBox 6">
            <a:extLst>
              <a:ext uri="{FF2B5EF4-FFF2-40B4-BE49-F238E27FC236}">
                <a16:creationId xmlns:a16="http://schemas.microsoft.com/office/drawing/2014/main" id="{DA2392B1-D1FD-4618-871D-EC166EBF40BA}"/>
              </a:ext>
            </a:extLst>
          </p:cNvPr>
          <p:cNvSpPr txBox="1"/>
          <p:nvPr/>
        </p:nvSpPr>
        <p:spPr>
          <a:xfrm>
            <a:off x="5235013" y="5125914"/>
            <a:ext cx="6472774" cy="954107"/>
          </a:xfrm>
          <a:prstGeom prst="rect">
            <a:avLst/>
          </a:prstGeom>
          <a:noFill/>
        </p:spPr>
        <p:txBody>
          <a:bodyPr wrap="square">
            <a:spAutoFit/>
          </a:bodyPr>
          <a:lstStyle/>
          <a:p>
            <a:pPr>
              <a:spcAft>
                <a:spcPts val="600"/>
              </a:spcAft>
            </a:pPr>
            <a:r>
              <a:rPr lang="en-US" sz="1400" b="1" i="0" dirty="0">
                <a:solidFill>
                  <a:srgbClr val="323232"/>
                </a:solidFill>
                <a:effectLst/>
                <a:latin typeface="NexusSerif"/>
              </a:rPr>
              <a:t>Fig. </a:t>
            </a:r>
            <a:r>
              <a:rPr lang="en-US" sz="1400" b="0" i="0" dirty="0">
                <a:solidFill>
                  <a:srgbClr val="323232"/>
                </a:solidFill>
                <a:effectLst/>
                <a:latin typeface="NexusSerif"/>
              </a:rPr>
              <a:t>Original image (HN image) and reconstruction results by the </a:t>
            </a:r>
            <a:r>
              <a:rPr lang="en-US" sz="1400" b="0" i="0" dirty="0" err="1">
                <a:solidFill>
                  <a:srgbClr val="323232"/>
                </a:solidFill>
                <a:effectLst/>
                <a:latin typeface="NexusSerif"/>
              </a:rPr>
              <a:t>SRResNet</a:t>
            </a:r>
            <a:r>
              <a:rPr lang="en-US" sz="1400" b="0" i="0" dirty="0">
                <a:solidFill>
                  <a:srgbClr val="323232"/>
                </a:solidFill>
                <a:effectLst/>
                <a:latin typeface="NexusSerif"/>
              </a:rPr>
              <a:t>, DCSRN, GAN-</a:t>
            </a:r>
            <a:r>
              <a:rPr lang="en-US" sz="1400" b="0" i="0" dirty="0" err="1">
                <a:solidFill>
                  <a:srgbClr val="323232"/>
                </a:solidFill>
                <a:effectLst/>
                <a:latin typeface="NexusSerif"/>
              </a:rPr>
              <a:t>UNet</a:t>
            </a:r>
            <a:r>
              <a:rPr lang="en-US" sz="1400" b="0" i="0" dirty="0">
                <a:solidFill>
                  <a:srgbClr val="323232"/>
                </a:solidFill>
                <a:effectLst/>
                <a:latin typeface="NexusSerif"/>
              </a:rPr>
              <a:t>, GAN-</a:t>
            </a:r>
            <a:r>
              <a:rPr lang="en-US" sz="1400" b="0" i="0" dirty="0" err="1">
                <a:solidFill>
                  <a:srgbClr val="323232"/>
                </a:solidFill>
                <a:effectLst/>
                <a:latin typeface="NexusSerif"/>
              </a:rPr>
              <a:t>UNet</a:t>
            </a:r>
            <a:r>
              <a:rPr lang="en-US" sz="1400" b="0" i="0" dirty="0">
                <a:solidFill>
                  <a:srgbClr val="323232"/>
                </a:solidFill>
                <a:effectLst/>
                <a:latin typeface="NexusSerif"/>
              </a:rPr>
              <a:t>, GAN-</a:t>
            </a:r>
            <a:r>
              <a:rPr lang="en-US" sz="1400" b="0" i="0" dirty="0" err="1">
                <a:solidFill>
                  <a:srgbClr val="323232"/>
                </a:solidFill>
                <a:effectLst/>
                <a:latin typeface="NexusSerif"/>
              </a:rPr>
              <a:t>SRResNet</a:t>
            </a:r>
            <a:r>
              <a:rPr lang="en-US" sz="1400" b="0" i="0" dirty="0">
                <a:solidFill>
                  <a:srgbClr val="323232"/>
                </a:solidFill>
                <a:effectLst/>
                <a:latin typeface="NexusSerif"/>
              </a:rPr>
              <a:t>, DN-GAN, and the reference image (LN image). The middle row is the detail of retina in blue box and the bottom row is the detail of lamina cribrosa in red box. Best viewed with color and zoom-in.</a:t>
            </a:r>
            <a:endParaRPr lang="en-US" sz="1400" dirty="0"/>
          </a:p>
        </p:txBody>
      </p:sp>
    </p:spTree>
    <p:extLst>
      <p:ext uri="{BB962C8B-B14F-4D97-AF65-F5344CB8AC3E}">
        <p14:creationId xmlns:p14="http://schemas.microsoft.com/office/powerpoint/2010/main" val="15759292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Content Placeholder 4" descr="A picture containing photo, sitting, looking, different&#10;&#10;Description automatically generated">
            <a:extLst>
              <a:ext uri="{FF2B5EF4-FFF2-40B4-BE49-F238E27FC236}">
                <a16:creationId xmlns:a16="http://schemas.microsoft.com/office/drawing/2014/main" id="{032F909D-26BF-4EC2-872E-12F8C911FE9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1279" y="1563919"/>
            <a:ext cx="5413517" cy="3730162"/>
          </a:xfrm>
        </p:spPr>
      </p:pic>
      <p:sp>
        <p:nvSpPr>
          <p:cNvPr id="7" name="TextBox 6">
            <a:extLst>
              <a:ext uri="{FF2B5EF4-FFF2-40B4-BE49-F238E27FC236}">
                <a16:creationId xmlns:a16="http://schemas.microsoft.com/office/drawing/2014/main" id="{46556776-6E58-4782-B3B2-6753530BD48F}"/>
              </a:ext>
            </a:extLst>
          </p:cNvPr>
          <p:cNvSpPr txBox="1"/>
          <p:nvPr/>
        </p:nvSpPr>
        <p:spPr>
          <a:xfrm>
            <a:off x="571279" y="5495267"/>
            <a:ext cx="6094770" cy="830997"/>
          </a:xfrm>
          <a:prstGeom prst="rect">
            <a:avLst/>
          </a:prstGeom>
          <a:noFill/>
        </p:spPr>
        <p:txBody>
          <a:bodyPr wrap="square">
            <a:spAutoFit/>
          </a:bodyPr>
          <a:lstStyle/>
          <a:p>
            <a:r>
              <a:rPr lang="en-US" sz="1600" dirty="0"/>
              <a:t>Fig. 9. Layer segmentation result. (a) Original image, (b) segmentation result without any pre-processing, and the results by the (c) BM3D, (d) DN-GAN. Best viewed with zoom-in.</a:t>
            </a:r>
          </a:p>
        </p:txBody>
      </p:sp>
      <p:sp>
        <p:nvSpPr>
          <p:cNvPr id="9" name="TextBox 8">
            <a:extLst>
              <a:ext uri="{FF2B5EF4-FFF2-40B4-BE49-F238E27FC236}">
                <a16:creationId xmlns:a16="http://schemas.microsoft.com/office/drawing/2014/main" id="{497D82AE-334D-4203-AFA1-7C3840E9A2CF}"/>
              </a:ext>
            </a:extLst>
          </p:cNvPr>
          <p:cNvSpPr txBox="1"/>
          <p:nvPr/>
        </p:nvSpPr>
        <p:spPr>
          <a:xfrm>
            <a:off x="6285781" y="2228671"/>
            <a:ext cx="5413517" cy="2585323"/>
          </a:xfrm>
          <a:prstGeom prst="rect">
            <a:avLst/>
          </a:prstGeom>
          <a:noFill/>
        </p:spPr>
        <p:txBody>
          <a:bodyPr wrap="square">
            <a:spAutoFit/>
          </a:bodyPr>
          <a:lstStyle/>
          <a:p>
            <a:pPr marL="285750" indent="-285750">
              <a:buFont typeface="Arial" panose="020B0604020202020204" pitchFamily="34" charset="0"/>
              <a:buChar char="•"/>
            </a:pPr>
            <a:r>
              <a:rPr lang="en-US" dirty="0"/>
              <a:t>Traditional denoising methods, such as the BM3D algorithm, only reduce but not eliminate the grayscale gradient in the edge of the regions. </a:t>
            </a:r>
          </a:p>
          <a:p>
            <a:pPr marL="285750" indent="-285750">
              <a:buFont typeface="Arial" panose="020B0604020202020204" pitchFamily="34" charset="0"/>
              <a:buChar char="•"/>
            </a:pPr>
            <a:r>
              <a:rPr lang="en-US" dirty="0"/>
              <a:t>DN-GAN can remove the background noise and avoid this issue.</a:t>
            </a:r>
          </a:p>
          <a:p>
            <a:pPr marL="285750" indent="-285750">
              <a:buFont typeface="Arial" panose="020B0604020202020204" pitchFamily="34" charset="0"/>
              <a:buChar char="•"/>
            </a:pPr>
            <a:r>
              <a:rPr lang="en-US" b="0" i="0" dirty="0">
                <a:solidFill>
                  <a:srgbClr val="2E2E2E"/>
                </a:solidFill>
                <a:effectLst/>
                <a:latin typeface="NexusSerif"/>
              </a:rPr>
              <a:t>Compared with other GAN and non-GAN models, DN-GAN achieves the best denoising performance with fewer parameters, and the generated images are more realistic than those of the other models.</a:t>
            </a:r>
            <a:endParaRPr lang="en-US" dirty="0"/>
          </a:p>
        </p:txBody>
      </p:sp>
    </p:spTree>
    <p:extLst>
      <p:ext uri="{BB962C8B-B14F-4D97-AF65-F5344CB8AC3E}">
        <p14:creationId xmlns:p14="http://schemas.microsoft.com/office/powerpoint/2010/main" val="1654313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099B5C-5287-46C7-9721-24F21E2EB14E}"/>
              </a:ext>
            </a:extLst>
          </p:cNvPr>
          <p:cNvSpPr>
            <a:spLocks noGrp="1"/>
          </p:cNvSpPr>
          <p:nvPr>
            <p:ph type="title"/>
          </p:nvPr>
        </p:nvSpPr>
        <p:spPr>
          <a:xfrm>
            <a:off x="838200" y="556995"/>
            <a:ext cx="10515600" cy="1133693"/>
          </a:xfrm>
        </p:spPr>
        <p:txBody>
          <a:bodyPr>
            <a:normAutofit/>
          </a:bodyPr>
          <a:lstStyle/>
          <a:p>
            <a:r>
              <a:rPr lang="en-US" b="1" dirty="0"/>
              <a:t>OCT and machine learning</a:t>
            </a:r>
          </a:p>
        </p:txBody>
      </p:sp>
      <p:graphicFrame>
        <p:nvGraphicFramePr>
          <p:cNvPr id="7" name="Content Placeholder 2">
            <a:extLst>
              <a:ext uri="{FF2B5EF4-FFF2-40B4-BE49-F238E27FC236}">
                <a16:creationId xmlns:a16="http://schemas.microsoft.com/office/drawing/2014/main" id="{17EAB0D7-0E71-48F6-B6DB-81ED5D97B224}"/>
              </a:ext>
            </a:extLst>
          </p:cNvPr>
          <p:cNvGraphicFramePr>
            <a:graphicFrameLocks noGrp="1"/>
          </p:cNvGraphicFramePr>
          <p:nvPr>
            <p:ph idx="1"/>
            <p:extLst>
              <p:ext uri="{D42A27DB-BD31-4B8C-83A1-F6EECF244321}">
                <p14:modId xmlns:p14="http://schemas.microsoft.com/office/powerpoint/2010/main" val="31449328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89986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10">
            <a:extLst>
              <a:ext uri="{FF2B5EF4-FFF2-40B4-BE49-F238E27FC236}">
                <a16:creationId xmlns:a16="http://schemas.microsoft.com/office/drawing/2014/main" id="{E0F901BB-7A9C-4782-8C5A-6C8718133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12">
            <a:extLst>
              <a:ext uri="{FF2B5EF4-FFF2-40B4-BE49-F238E27FC236}">
                <a16:creationId xmlns:a16="http://schemas.microsoft.com/office/drawing/2014/main" id="{8613BD32-1832-419B-B375-14DAB288BF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2664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9ED9F-9A37-41AC-BD81-AD9FE26F7F3B}"/>
              </a:ext>
            </a:extLst>
          </p:cNvPr>
          <p:cNvSpPr>
            <a:spLocks noGrp="1"/>
          </p:cNvSpPr>
          <p:nvPr>
            <p:ph type="title"/>
          </p:nvPr>
        </p:nvSpPr>
        <p:spPr>
          <a:xfrm>
            <a:off x="594360" y="648393"/>
            <a:ext cx="5266944" cy="1495968"/>
          </a:xfrm>
        </p:spPr>
        <p:txBody>
          <a:bodyPr anchor="ctr">
            <a:normAutofit/>
          </a:bodyPr>
          <a:lstStyle/>
          <a:p>
            <a:r>
              <a:rPr lang="en-US" sz="4000" b="1" dirty="0"/>
              <a:t>OCT image classification</a:t>
            </a:r>
          </a:p>
        </p:txBody>
      </p:sp>
      <p:grpSp>
        <p:nvGrpSpPr>
          <p:cNvPr id="39" name="Group 14">
            <a:extLst>
              <a:ext uri="{FF2B5EF4-FFF2-40B4-BE49-F238E27FC236}">
                <a16:creationId xmlns:a16="http://schemas.microsoft.com/office/drawing/2014/main" id="{D9912494-7BC7-402C-9245-C3098A8FC1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167" y="732636"/>
            <a:ext cx="242107" cy="1340860"/>
            <a:chOff x="56167" y="899960"/>
            <a:chExt cx="242107" cy="1340860"/>
          </a:xfrm>
        </p:grpSpPr>
        <p:sp>
          <p:nvSpPr>
            <p:cNvPr id="16" name="Rectangle 2">
              <a:extLst>
                <a:ext uri="{FF2B5EF4-FFF2-40B4-BE49-F238E27FC236}">
                  <a16:creationId xmlns:a16="http://schemas.microsoft.com/office/drawing/2014/main" id="{BF78B339-FF07-4B0D-BA25-B728E1881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146971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59">
              <a:extLst>
                <a:ext uri="{FF2B5EF4-FFF2-40B4-BE49-F238E27FC236}">
                  <a16:creationId xmlns:a16="http://schemas.microsoft.com/office/drawing/2014/main" id="{26CE00DF-724E-48C0-ACAE-34CB5778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146971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2">
              <a:extLst>
                <a:ext uri="{FF2B5EF4-FFF2-40B4-BE49-F238E27FC236}">
                  <a16:creationId xmlns:a16="http://schemas.microsoft.com/office/drawing/2014/main" id="{DFF56495-6419-44B1-8154-F8BBB1EDFB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132760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59">
              <a:extLst>
                <a:ext uri="{FF2B5EF4-FFF2-40B4-BE49-F238E27FC236}">
                  <a16:creationId xmlns:a16="http://schemas.microsoft.com/office/drawing/2014/main" id="{41475C45-8C51-4757-B9ED-A2541AFFFB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132760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2">
              <a:extLst>
                <a:ext uri="{FF2B5EF4-FFF2-40B4-BE49-F238E27FC236}">
                  <a16:creationId xmlns:a16="http://schemas.microsoft.com/office/drawing/2014/main" id="{A15F30F9-90F8-47DB-9B43-16013C4FBB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118549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59">
              <a:extLst>
                <a:ext uri="{FF2B5EF4-FFF2-40B4-BE49-F238E27FC236}">
                  <a16:creationId xmlns:a16="http://schemas.microsoft.com/office/drawing/2014/main" id="{23827C60-2B1F-428A-BC13-73BDDE639D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118549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2">
              <a:extLst>
                <a:ext uri="{FF2B5EF4-FFF2-40B4-BE49-F238E27FC236}">
                  <a16:creationId xmlns:a16="http://schemas.microsoft.com/office/drawing/2014/main" id="{48A4634D-2E90-4CBF-9142-EAF5AF66BF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104337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59">
              <a:extLst>
                <a:ext uri="{FF2B5EF4-FFF2-40B4-BE49-F238E27FC236}">
                  <a16:creationId xmlns:a16="http://schemas.microsoft.com/office/drawing/2014/main" id="{7962AAC4-2047-491A-BE5C-50226310FB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104337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
              <a:extLst>
                <a:ext uri="{FF2B5EF4-FFF2-40B4-BE49-F238E27FC236}">
                  <a16:creationId xmlns:a16="http://schemas.microsoft.com/office/drawing/2014/main" id="{9676287D-82FA-4C17-B918-492BF072A8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90126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59">
              <a:extLst>
                <a:ext uri="{FF2B5EF4-FFF2-40B4-BE49-F238E27FC236}">
                  <a16:creationId xmlns:a16="http://schemas.microsoft.com/office/drawing/2014/main" id="{E080747D-8AE0-4168-A9CA-A4DF23E703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90126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
              <a:extLst>
                <a:ext uri="{FF2B5EF4-FFF2-40B4-BE49-F238E27FC236}">
                  <a16:creationId xmlns:a16="http://schemas.microsoft.com/office/drawing/2014/main" id="{F617FABE-A23E-4EAF-8C4F-A4DCDABD1D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218028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59">
              <a:extLst>
                <a:ext uri="{FF2B5EF4-FFF2-40B4-BE49-F238E27FC236}">
                  <a16:creationId xmlns:a16="http://schemas.microsoft.com/office/drawing/2014/main" id="{4A559A7A-7F66-40A3-A767-D419C5EFE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218028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
              <a:extLst>
                <a:ext uri="{FF2B5EF4-FFF2-40B4-BE49-F238E27FC236}">
                  <a16:creationId xmlns:a16="http://schemas.microsoft.com/office/drawing/2014/main" id="{F2F13394-716E-4A1C-8B29-5F09A2A291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203817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59">
              <a:extLst>
                <a:ext uri="{FF2B5EF4-FFF2-40B4-BE49-F238E27FC236}">
                  <a16:creationId xmlns:a16="http://schemas.microsoft.com/office/drawing/2014/main" id="{66BE6732-EA3C-4165-8339-E1834A63F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203817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
              <a:extLst>
                <a:ext uri="{FF2B5EF4-FFF2-40B4-BE49-F238E27FC236}">
                  <a16:creationId xmlns:a16="http://schemas.microsoft.com/office/drawing/2014/main" id="{F5F0A5BB-5C36-4791-89D8-22BA5EBD90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189606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59">
              <a:extLst>
                <a:ext uri="{FF2B5EF4-FFF2-40B4-BE49-F238E27FC236}">
                  <a16:creationId xmlns:a16="http://schemas.microsoft.com/office/drawing/2014/main" id="{231C410B-044F-4762-B092-73EC5E18E9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189606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2">
              <a:extLst>
                <a:ext uri="{FF2B5EF4-FFF2-40B4-BE49-F238E27FC236}">
                  <a16:creationId xmlns:a16="http://schemas.microsoft.com/office/drawing/2014/main" id="{4BF7E5F7-749C-409E-BB7D-4FD21358EA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175394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59">
              <a:extLst>
                <a:ext uri="{FF2B5EF4-FFF2-40B4-BE49-F238E27FC236}">
                  <a16:creationId xmlns:a16="http://schemas.microsoft.com/office/drawing/2014/main" id="{CC06F27A-EC19-4C4F-9F59-C779BBBEC9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175394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2">
              <a:extLst>
                <a:ext uri="{FF2B5EF4-FFF2-40B4-BE49-F238E27FC236}">
                  <a16:creationId xmlns:a16="http://schemas.microsoft.com/office/drawing/2014/main" id="{9C22C39B-7BC9-417F-A9DA-E9A66C76BF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161183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59">
              <a:extLst>
                <a:ext uri="{FF2B5EF4-FFF2-40B4-BE49-F238E27FC236}">
                  <a16:creationId xmlns:a16="http://schemas.microsoft.com/office/drawing/2014/main" id="{DEE3C291-61CE-4E37-8C05-0FD9CE87E6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161183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E1C448C1-BC89-4C19-9C96-D42E2E2568CF}"/>
              </a:ext>
            </a:extLst>
          </p:cNvPr>
          <p:cNvSpPr>
            <a:spLocks noGrp="1"/>
          </p:cNvSpPr>
          <p:nvPr>
            <p:ph idx="1"/>
          </p:nvPr>
        </p:nvSpPr>
        <p:spPr>
          <a:xfrm>
            <a:off x="591312" y="2011661"/>
            <a:ext cx="3295687" cy="1624170"/>
          </a:xfrm>
        </p:spPr>
        <p:txBody>
          <a:bodyPr anchor="ctr">
            <a:normAutofit/>
          </a:bodyPr>
          <a:lstStyle/>
          <a:p>
            <a:r>
              <a:rPr lang="en-US" sz="1800" dirty="0"/>
              <a:t>Data Set</a:t>
            </a:r>
          </a:p>
          <a:p>
            <a:r>
              <a:rPr lang="en-US" sz="1800" dirty="0"/>
              <a:t>Image Labeling and Training Process</a:t>
            </a:r>
          </a:p>
          <a:p>
            <a:r>
              <a:rPr lang="en-US" sz="1800" dirty="0"/>
              <a:t>Evaluation</a:t>
            </a:r>
          </a:p>
          <a:p>
            <a:endParaRPr lang="en-US" sz="1800" dirty="0"/>
          </a:p>
        </p:txBody>
      </p:sp>
      <p:pic>
        <p:nvPicPr>
          <p:cNvPr id="6" name="New picture">
            <a:extLst>
              <a:ext uri="{FF2B5EF4-FFF2-40B4-BE49-F238E27FC236}">
                <a16:creationId xmlns:a16="http://schemas.microsoft.com/office/drawing/2014/main" id="{6A480F8B-E465-4ADC-8088-9F9DD5474E2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99" r="-3" b="-3"/>
          <a:stretch/>
        </p:blipFill>
        <p:spPr bwMode="auto">
          <a:xfrm>
            <a:off x="6419088" y="348343"/>
            <a:ext cx="5388906" cy="575070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round/>
                <a:headEnd type="none" w="med" len="med"/>
                <a:tailEnd type="none" w="med" len="med"/>
              </a14:hiddenLine>
            </a:ext>
          </a:extLst>
        </p:spPr>
      </p:pic>
      <p:sp>
        <p:nvSpPr>
          <p:cNvPr id="37" name="Rectangle 36">
            <a:extLst>
              <a:ext uri="{FF2B5EF4-FFF2-40B4-BE49-F238E27FC236}">
                <a16:creationId xmlns:a16="http://schemas.microsoft.com/office/drawing/2014/main" id="{4E6624E0-4F60-48BC-A7A3-E9E39558C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01384"/>
            <a:ext cx="12192000" cy="3566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CA980F63-7E8B-4B77-92FD-19548413ECEF}"/>
              </a:ext>
            </a:extLst>
          </p:cNvPr>
          <p:cNvSpPr txBox="1"/>
          <p:nvPr/>
        </p:nvSpPr>
        <p:spPr>
          <a:xfrm>
            <a:off x="298275" y="6043506"/>
            <a:ext cx="11509719" cy="677108"/>
          </a:xfrm>
          <a:prstGeom prst="rect">
            <a:avLst/>
          </a:prstGeom>
          <a:noFill/>
        </p:spPr>
        <p:txBody>
          <a:bodyPr wrap="square">
            <a:spAutoFit/>
          </a:bodyPr>
          <a:lstStyle/>
          <a:p>
            <a:pPr marL="342900" indent="-342900">
              <a:spcBef>
                <a:spcPct val="20000"/>
              </a:spcBef>
              <a:buSzTx/>
              <a:defRPr kumimoji="0" sz="1800" b="0" i="0" u="none" strike="noStrike" kern="1200" cap="none" spc="0" normalizeH="0" baseline="0" noProof="0">
                <a:ln w="9525" cap="flat" cmpd="sng" algn="ctr">
                  <a:noFill/>
                  <a:prstDash val="solid"/>
                  <a:round/>
                  <a:headEnd type="none" w="med" len="med"/>
                  <a:tailEnd type="none" w="med" len="med"/>
                </a:ln>
                <a:solidFill>
                  <a:srgbClr val="FFFFFF"/>
                </a:solidFill>
                <a:effectLst/>
                <a:uLnTx/>
                <a:uFillTx/>
                <a:latin typeface="Arial"/>
                <a:ea typeface="ＭＳ Ｐゴシック"/>
                <a:cs typeface="ＭＳ Ｐゴシック"/>
                <a:sym typeface="Wingdings" charset="2"/>
              </a:defRPr>
            </a:pPr>
            <a:r>
              <a:rPr lang="en-US" sz="1000" dirty="0">
                <a:ln w="9525" cap="flat" cmpd="sng" algn="ctr">
                  <a:noFill/>
                  <a:prstDash val="solid"/>
                  <a:round/>
                  <a:headEnd type="none" w="med" len="med"/>
                  <a:tailEnd type="none" w="med" len="med"/>
                </a:ln>
                <a:solidFill>
                  <a:srgbClr val="000000"/>
                </a:solidFill>
                <a:latin typeface="Arial"/>
                <a:ea typeface="ＭＳ Ｐゴシック" pitchFamily="34" charset="-128"/>
                <a:sym typeface="Wingdings"/>
              </a:rPr>
              <a:t>From: Deep Learning-Based Automated Classification of Multi-Categorical Abnormalities From Optical Coherence Tomography Images</a:t>
            </a:r>
          </a:p>
          <a:p>
            <a:pPr marL="342900" indent="-342900">
              <a:spcBef>
                <a:spcPct val="20000"/>
              </a:spcBef>
              <a:buSzTx/>
              <a:defRPr kumimoji="0" sz="1800" b="0" i="0" u="none" strike="noStrike" kern="1200" cap="none" spc="0" normalizeH="0" baseline="0" noProof="0">
                <a:ln w="9525" cap="flat" cmpd="sng" algn="ctr">
                  <a:noFill/>
                  <a:prstDash val="solid"/>
                  <a:round/>
                  <a:headEnd type="none" w="med" len="med"/>
                  <a:tailEnd type="none" w="med" len="med"/>
                </a:ln>
                <a:solidFill>
                  <a:srgbClr val="FFFFFF"/>
                </a:solidFill>
                <a:effectLst/>
                <a:uLnTx/>
                <a:uFillTx/>
                <a:latin typeface="Arial"/>
                <a:ea typeface="ＭＳ Ｐゴシック"/>
                <a:cs typeface="ＭＳ Ｐゴシック"/>
                <a:sym typeface="Wingdings" charset="2"/>
              </a:defRPr>
            </a:pPr>
            <a:r>
              <a:rPr lang="en-US" sz="1000" dirty="0">
                <a:ln w="9525" cap="flat" cmpd="sng" algn="ctr">
                  <a:noFill/>
                  <a:prstDash val="solid"/>
                  <a:round/>
                  <a:headEnd type="none" w="med" len="med"/>
                  <a:tailEnd type="none" w="med" len="med"/>
                </a:ln>
                <a:solidFill>
                  <a:srgbClr val="000000"/>
                </a:solidFill>
                <a:latin typeface="Arial"/>
                <a:ea typeface="ＭＳ Ｐゴシック" pitchFamily="34" charset="-128"/>
                <a:sym typeface="Wingdings"/>
              </a:rPr>
              <a:t>Trans. Vis. Sci. Tech.. 2018;7(6):41. doi:10.1167/tvst.7.6.41</a:t>
            </a:r>
            <a:endParaRPr lang="en-US" sz="1000" dirty="0">
              <a:latin typeface="+mn-lt"/>
              <a:ea typeface="+mn-ea"/>
              <a:sym typeface="Wingdings" charset="2"/>
            </a:endParaRPr>
          </a:p>
          <a:p>
            <a:pPr>
              <a:buSzTx/>
              <a:defRPr kumimoji="0" sz="1800" b="0" i="0" u="none" strike="noStrike" kern="1200" cap="none" spc="0" normalizeH="0" baseline="0" noProof="0">
                <a:ln w="9525" cap="flat" cmpd="sng" algn="ctr">
                  <a:noFill/>
                  <a:prstDash val="solid"/>
                  <a:round/>
                  <a:headEnd type="none" w="med" len="med"/>
                  <a:tailEnd type="none" w="med" len="med"/>
                </a:ln>
                <a:solidFill>
                  <a:srgbClr val="FFFFFF"/>
                </a:solidFill>
                <a:effectLst/>
                <a:uLnTx/>
                <a:uFillTx/>
                <a:latin typeface="Arial"/>
                <a:ea typeface="ＭＳ Ｐゴシック"/>
                <a:cs typeface="ＭＳ Ｐゴシック"/>
                <a:sym typeface="Wingdings" charset="2"/>
              </a:defRPr>
            </a:pPr>
            <a:endParaRPr lang="en-US" sz="1600" b="1" dirty="0">
              <a:solidFill>
                <a:schemeClr val="lt1"/>
              </a:solidFill>
              <a:latin typeface="+mn-lt"/>
              <a:ea typeface="+mn-ea"/>
              <a:sym typeface="Wingdings" charset="2"/>
            </a:endParaRPr>
          </a:p>
        </p:txBody>
      </p:sp>
      <p:sp>
        <p:nvSpPr>
          <p:cNvPr id="8" name="Rectangle 7">
            <a:extLst>
              <a:ext uri="{FF2B5EF4-FFF2-40B4-BE49-F238E27FC236}">
                <a16:creationId xmlns:a16="http://schemas.microsoft.com/office/drawing/2014/main" id="{9F626250-685E-4514-9D1E-DB3A202B59B2}"/>
              </a:ext>
            </a:extLst>
          </p:cNvPr>
          <p:cNvSpPr/>
          <p:nvPr/>
        </p:nvSpPr>
        <p:spPr>
          <a:xfrm>
            <a:off x="9632830" y="4934309"/>
            <a:ext cx="465827" cy="247291"/>
          </a:xfrm>
          <a:prstGeom prst="rect">
            <a:avLst/>
          </a:prstGeom>
          <a:noFill/>
          <a:ln w="2857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9" name="Rectangle 8">
            <a:extLst>
              <a:ext uri="{FF2B5EF4-FFF2-40B4-BE49-F238E27FC236}">
                <a16:creationId xmlns:a16="http://schemas.microsoft.com/office/drawing/2014/main" id="{6861D502-A0A1-40A3-9B71-9A9B470B9C0A}"/>
              </a:ext>
            </a:extLst>
          </p:cNvPr>
          <p:cNvSpPr/>
          <p:nvPr/>
        </p:nvSpPr>
        <p:spPr>
          <a:xfrm>
            <a:off x="9040511" y="4963063"/>
            <a:ext cx="465827" cy="247291"/>
          </a:xfrm>
          <a:prstGeom prst="rect">
            <a:avLst/>
          </a:prstGeom>
          <a:noFill/>
          <a:ln w="2857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10" name="Rectangle 9">
            <a:extLst>
              <a:ext uri="{FF2B5EF4-FFF2-40B4-BE49-F238E27FC236}">
                <a16:creationId xmlns:a16="http://schemas.microsoft.com/office/drawing/2014/main" id="{6796BD89-1365-4711-9BBA-84394AA93204}"/>
              </a:ext>
            </a:extLst>
          </p:cNvPr>
          <p:cNvSpPr/>
          <p:nvPr/>
        </p:nvSpPr>
        <p:spPr>
          <a:xfrm>
            <a:off x="9069251" y="5435051"/>
            <a:ext cx="989134" cy="663997"/>
          </a:xfrm>
          <a:prstGeom prst="rect">
            <a:avLst/>
          </a:prstGeom>
          <a:noFill/>
          <a:ln w="2857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pic>
        <p:nvPicPr>
          <p:cNvPr id="47" name="New picture">
            <a:extLst>
              <a:ext uri="{FF2B5EF4-FFF2-40B4-BE49-F238E27FC236}">
                <a16:creationId xmlns:a16="http://schemas.microsoft.com/office/drawing/2014/main" id="{F2554F19-D784-4888-9175-278CF5F204B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27" r="2" b="3"/>
          <a:stretch/>
        </p:blipFill>
        <p:spPr bwMode="auto">
          <a:xfrm>
            <a:off x="1336145" y="3388553"/>
            <a:ext cx="3701682" cy="248618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round/>
                <a:headEnd type="none" w="med" len="med"/>
                <a:tailEnd type="none" w="med" len="med"/>
              </a14:hiddenLine>
            </a:ext>
          </a:extLst>
        </p:spPr>
      </p:pic>
    </p:spTree>
    <p:extLst>
      <p:ext uri="{BB962C8B-B14F-4D97-AF65-F5344CB8AC3E}">
        <p14:creationId xmlns:p14="http://schemas.microsoft.com/office/powerpoint/2010/main" val="29330560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F2541-F28D-4073-B9B1-6F511EF19E41}"/>
              </a:ext>
            </a:extLst>
          </p:cNvPr>
          <p:cNvSpPr>
            <a:spLocks noGrp="1"/>
          </p:cNvSpPr>
          <p:nvPr>
            <p:ph type="title"/>
          </p:nvPr>
        </p:nvSpPr>
        <p:spPr>
          <a:xfrm>
            <a:off x="838200" y="298113"/>
            <a:ext cx="10515600" cy="1325563"/>
          </a:xfrm>
          <a:ln>
            <a:solidFill>
              <a:schemeClr val="accent1"/>
            </a:solidFill>
          </a:ln>
        </p:spPr>
        <p:style>
          <a:lnRef idx="1">
            <a:schemeClr val="accent1"/>
          </a:lnRef>
          <a:fillRef idx="3">
            <a:schemeClr val="accent1"/>
          </a:fillRef>
          <a:effectRef idx="2">
            <a:schemeClr val="accent1"/>
          </a:effectRef>
          <a:fontRef idx="minor">
            <a:schemeClr val="lt1"/>
          </a:fontRef>
        </p:style>
        <p:txBody>
          <a:bodyPr/>
          <a:lstStyle/>
          <a:p>
            <a:r>
              <a:rPr lang="en-US" b="1" dirty="0"/>
              <a:t>Model: </a:t>
            </a:r>
            <a:r>
              <a:rPr lang="en-US" b="1" dirty="0" err="1"/>
              <a:t>ResNet</a:t>
            </a:r>
            <a:endParaRPr lang="en-US" b="1" dirty="0"/>
          </a:p>
        </p:txBody>
      </p:sp>
      <p:pic>
        <p:nvPicPr>
          <p:cNvPr id="6" name="New picture">
            <a:extLst>
              <a:ext uri="{FF2B5EF4-FFF2-40B4-BE49-F238E27FC236}">
                <a16:creationId xmlns:a16="http://schemas.microsoft.com/office/drawing/2014/main" id="{167676EF-91E0-4C37-A1AE-5672DAF091C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879119" y="1690958"/>
            <a:ext cx="7035105" cy="1872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round/>
                <a:headEnd type="none" w="med" len="med"/>
                <a:tailEnd type="none" w="med" len="med"/>
              </a14:hiddenLine>
            </a:ext>
          </a:extLst>
        </p:spPr>
      </p:pic>
      <p:sp>
        <p:nvSpPr>
          <p:cNvPr id="8" name="TextBox 7">
            <a:extLst>
              <a:ext uri="{FF2B5EF4-FFF2-40B4-BE49-F238E27FC236}">
                <a16:creationId xmlns:a16="http://schemas.microsoft.com/office/drawing/2014/main" id="{65442F9A-E484-4A00-B8BE-9DBA497C0B5A}"/>
              </a:ext>
            </a:extLst>
          </p:cNvPr>
          <p:cNvSpPr txBox="1"/>
          <p:nvPr/>
        </p:nvSpPr>
        <p:spPr>
          <a:xfrm>
            <a:off x="4662577" y="637730"/>
            <a:ext cx="7035106" cy="646331"/>
          </a:xfrm>
          <a:prstGeom prst="rect">
            <a:avLst/>
          </a:prstGeom>
          <a:noFill/>
        </p:spPr>
        <p:txBody>
          <a:bodyPr wrap="square">
            <a:spAutoFit/>
          </a:bodyPr>
          <a:lstStyle/>
          <a:p>
            <a:r>
              <a:rPr lang="en-US" b="1" dirty="0"/>
              <a:t>A diagram showing a 101-layer </a:t>
            </a:r>
            <a:r>
              <a:rPr lang="en-US" b="1" dirty="0" err="1"/>
              <a:t>ResNet</a:t>
            </a:r>
            <a:r>
              <a:rPr lang="en-US" b="1" dirty="0"/>
              <a:t>. Conv, convolutional layer; </a:t>
            </a:r>
            <a:r>
              <a:rPr lang="en-US" b="1" dirty="0" err="1"/>
              <a:t>AvgPool</a:t>
            </a:r>
            <a:r>
              <a:rPr lang="en-US" b="1" dirty="0"/>
              <a:t>, average pool; FC, fully connected layer.</a:t>
            </a:r>
          </a:p>
        </p:txBody>
      </p:sp>
      <p:pic>
        <p:nvPicPr>
          <p:cNvPr id="10" name="New picture">
            <a:extLst>
              <a:ext uri="{FF2B5EF4-FFF2-40B4-BE49-F238E27FC236}">
                <a16:creationId xmlns:a16="http://schemas.microsoft.com/office/drawing/2014/main" id="{552384E1-687B-4D57-B259-E0FA0C59839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 t="5960" r="-1343"/>
          <a:stretch/>
        </p:blipFill>
        <p:spPr bwMode="auto">
          <a:xfrm>
            <a:off x="2305965" y="3630576"/>
            <a:ext cx="6815031" cy="309561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round/>
                <a:headEnd type="none" w="med" len="med"/>
                <a:tailEnd type="none" w="med" len="med"/>
              </a14:hiddenLine>
            </a:ext>
          </a:extLst>
        </p:spPr>
      </p:pic>
    </p:spTree>
    <p:extLst>
      <p:ext uri="{BB962C8B-B14F-4D97-AF65-F5344CB8AC3E}">
        <p14:creationId xmlns:p14="http://schemas.microsoft.com/office/powerpoint/2010/main" val="1521931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4462044"/>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descr="A picture containing table&#10;&#10;Description automatically generated">
            <a:extLst>
              <a:ext uri="{FF2B5EF4-FFF2-40B4-BE49-F238E27FC236}">
                <a16:creationId xmlns:a16="http://schemas.microsoft.com/office/drawing/2014/main" id="{6DA5D4C0-7FCF-44D0-B5E1-0D9BAE66548E}"/>
              </a:ext>
            </a:extLst>
          </p:cNvPr>
          <p:cNvPicPr>
            <a:picLocks noChangeAspect="1"/>
          </p:cNvPicPr>
          <p:nvPr/>
        </p:nvPicPr>
        <p:blipFill rotWithShape="1">
          <a:blip r:embed="rId3">
            <a:extLst>
              <a:ext uri="{28A0092B-C50C-407E-A947-70E740481C1C}">
                <a14:useLocalDpi xmlns:a14="http://schemas.microsoft.com/office/drawing/2010/main" val="0"/>
              </a:ext>
            </a:extLst>
          </a:blip>
          <a:srcRect l="-27" r="-1019"/>
          <a:stretch/>
        </p:blipFill>
        <p:spPr>
          <a:xfrm>
            <a:off x="393308" y="1572044"/>
            <a:ext cx="5559480" cy="1953187"/>
          </a:xfrm>
          <a:prstGeom prst="rect">
            <a:avLst/>
          </a:prstGeom>
        </p:spPr>
      </p:pic>
      <p:pic>
        <p:nvPicPr>
          <p:cNvPr id="6" name="New picture">
            <a:extLst>
              <a:ext uri="{FF2B5EF4-FFF2-40B4-BE49-F238E27FC236}">
                <a16:creationId xmlns:a16="http://schemas.microsoft.com/office/drawing/2014/main" id="{B73FA9C2-0047-4BB9-B07E-B63DCD8AD3AA}"/>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6732638" y="78146"/>
            <a:ext cx="4454014" cy="422017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round/>
                <a:headEnd type="none" w="med" len="med"/>
                <a:tailEnd type="none" w="med" len="med"/>
              </a14:hiddenLine>
            </a:ext>
          </a:extLst>
        </p:spPr>
      </p:pic>
      <p:cxnSp>
        <p:nvCxnSpPr>
          <p:cNvPr id="19" name="Straight Connector 18">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4690076"/>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BA96EAC-0A8A-4CB2-8C95-C9BB25DF49EC}"/>
              </a:ext>
            </a:extLst>
          </p:cNvPr>
          <p:cNvSpPr txBox="1"/>
          <p:nvPr/>
        </p:nvSpPr>
        <p:spPr>
          <a:xfrm>
            <a:off x="4945336" y="4615840"/>
            <a:ext cx="6609921" cy="1526741"/>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1700">
                <a:solidFill>
                  <a:schemeClr val="bg1"/>
                </a:solidFill>
              </a:rPr>
              <a:t>(A) ROC curve for diseases detected by the system, with the operating points of the two experts shown for comparison. (B) A histogram comparing the specific accuracy of each category between the two experts and the system. (C) Three confusion matrixes for the intelligent system and the two experts' predictions, respectively.</a:t>
            </a:r>
          </a:p>
        </p:txBody>
      </p:sp>
      <p:sp>
        <p:nvSpPr>
          <p:cNvPr id="20" name="TextBox 19">
            <a:extLst>
              <a:ext uri="{FF2B5EF4-FFF2-40B4-BE49-F238E27FC236}">
                <a16:creationId xmlns:a16="http://schemas.microsoft.com/office/drawing/2014/main" id="{D2E0B4F8-87AA-4992-8B17-0BFDE7593567}"/>
              </a:ext>
            </a:extLst>
          </p:cNvPr>
          <p:cNvSpPr txBox="1"/>
          <p:nvPr/>
        </p:nvSpPr>
        <p:spPr>
          <a:xfrm>
            <a:off x="258792" y="6470019"/>
            <a:ext cx="7286446" cy="261610"/>
          </a:xfrm>
          <a:prstGeom prst="rect">
            <a:avLst/>
          </a:prstGeom>
          <a:noFill/>
        </p:spPr>
        <p:txBody>
          <a:bodyPr wrap="square">
            <a:spAutoFit/>
          </a:bodyPr>
          <a:lstStyle/>
          <a:p>
            <a:pPr marL="342900" indent="-342900">
              <a:spcBef>
                <a:spcPct val="20000"/>
              </a:spcBef>
              <a:buSzTx/>
              <a:defRPr kumimoji="0" sz="1800" b="0" i="0" u="none" strike="noStrike" kern="1200" cap="none" spc="0" normalizeH="0" baseline="0" noProof="0">
                <a:ln w="9525" cap="flat" cmpd="sng" algn="ctr">
                  <a:noFill/>
                  <a:prstDash val="solid"/>
                  <a:round/>
                  <a:headEnd type="none" w="med" len="med"/>
                  <a:tailEnd type="none" w="med" len="med"/>
                </a:ln>
                <a:solidFill>
                  <a:srgbClr val="FFFFFF"/>
                </a:solidFill>
                <a:effectLst/>
                <a:uLnTx/>
                <a:uFillTx/>
                <a:latin typeface="Arial"/>
                <a:ea typeface="ＭＳ Ｐゴシック"/>
                <a:cs typeface="ＭＳ Ｐゴシック"/>
                <a:sym typeface="Wingdings" charset="2"/>
              </a:defRPr>
            </a:pPr>
            <a:r>
              <a:rPr lang="en-US" sz="1050" dirty="0">
                <a:ln w="9525" cap="flat" cmpd="sng" algn="ctr">
                  <a:noFill/>
                  <a:prstDash val="solid"/>
                  <a:round/>
                  <a:headEnd type="none" w="med" len="med"/>
                  <a:tailEnd type="none" w="med" len="med"/>
                </a:ln>
                <a:solidFill>
                  <a:srgbClr val="000000"/>
                </a:solidFill>
                <a:latin typeface="Arial"/>
                <a:ea typeface="ＭＳ Ｐゴシック" pitchFamily="34" charset="-128"/>
                <a:sym typeface="Wingdings"/>
              </a:rPr>
              <a:t>Trans. Vis. Sci. Tech.. 2018;7(6):41. doi:10.1167/tvst.7.6.41</a:t>
            </a:r>
            <a:endParaRPr lang="en-US" sz="1050" dirty="0">
              <a:latin typeface="+mn-lt"/>
              <a:ea typeface="+mn-ea"/>
              <a:sym typeface="Wingdings" charset="2"/>
            </a:endParaRPr>
          </a:p>
        </p:txBody>
      </p:sp>
      <p:sp>
        <p:nvSpPr>
          <p:cNvPr id="21" name="Content Placeholder 40">
            <a:extLst>
              <a:ext uri="{FF2B5EF4-FFF2-40B4-BE49-F238E27FC236}">
                <a16:creationId xmlns:a16="http://schemas.microsoft.com/office/drawing/2014/main" id="{83F1D12B-4C62-4869-9980-C62B33C6458F}"/>
              </a:ext>
            </a:extLst>
          </p:cNvPr>
          <p:cNvSpPr txBox="1">
            <a:spLocks/>
          </p:cNvSpPr>
          <p:nvPr/>
        </p:nvSpPr>
        <p:spPr>
          <a:xfrm>
            <a:off x="393308" y="334300"/>
            <a:ext cx="6675627" cy="160508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t>Statistical Evaluation: The AUC can be very useful for the quantitative assessment of a model. </a:t>
            </a:r>
          </a:p>
          <a:p>
            <a:r>
              <a:rPr lang="en-US" sz="2000"/>
              <a:t>Kappa value</a:t>
            </a:r>
          </a:p>
          <a:p>
            <a:endParaRPr lang="en-US" sz="2000" dirty="0"/>
          </a:p>
        </p:txBody>
      </p:sp>
    </p:spTree>
    <p:extLst>
      <p:ext uri="{BB962C8B-B14F-4D97-AF65-F5344CB8AC3E}">
        <p14:creationId xmlns:p14="http://schemas.microsoft.com/office/powerpoint/2010/main" val="42258062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099B5C-5287-46C7-9721-24F21E2EB14E}"/>
              </a:ext>
            </a:extLst>
          </p:cNvPr>
          <p:cNvSpPr>
            <a:spLocks noGrp="1"/>
          </p:cNvSpPr>
          <p:nvPr>
            <p:ph type="title"/>
          </p:nvPr>
        </p:nvSpPr>
        <p:spPr>
          <a:xfrm>
            <a:off x="838200" y="556995"/>
            <a:ext cx="10515600" cy="1133693"/>
          </a:xfrm>
        </p:spPr>
        <p:txBody>
          <a:bodyPr>
            <a:normAutofit/>
          </a:bodyPr>
          <a:lstStyle/>
          <a:p>
            <a:r>
              <a:rPr lang="en-US" dirty="0"/>
              <a:t>OCT image combined with machine learning</a:t>
            </a:r>
          </a:p>
        </p:txBody>
      </p:sp>
      <p:graphicFrame>
        <p:nvGraphicFramePr>
          <p:cNvPr id="7" name="Content Placeholder 2">
            <a:extLst>
              <a:ext uri="{FF2B5EF4-FFF2-40B4-BE49-F238E27FC236}">
                <a16:creationId xmlns:a16="http://schemas.microsoft.com/office/drawing/2014/main" id="{17EAB0D7-0E71-48F6-B6DB-81ED5D97B224}"/>
              </a:ext>
            </a:extLst>
          </p:cNvPr>
          <p:cNvGraphicFramePr>
            <a:graphicFrameLocks noGrp="1"/>
          </p:cNvGraphicFramePr>
          <p:nvPr>
            <p:ph idx="1"/>
            <p:extLst>
              <p:ext uri="{D42A27DB-BD31-4B8C-83A1-F6EECF244321}">
                <p14:modId xmlns:p14="http://schemas.microsoft.com/office/powerpoint/2010/main" val="402882946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05835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AE3326-0025-4850-A5BC-AF1DFF07C1D5}"/>
              </a:ext>
            </a:extLst>
          </p:cNvPr>
          <p:cNvSpPr>
            <a:spLocks noGrp="1"/>
          </p:cNvSpPr>
          <p:nvPr>
            <p:ph type="title"/>
          </p:nvPr>
        </p:nvSpPr>
        <p:spPr>
          <a:xfrm>
            <a:off x="838200" y="585216"/>
            <a:ext cx="10515600" cy="1325563"/>
          </a:xfrm>
        </p:spPr>
        <p:txBody>
          <a:bodyPr>
            <a:normAutofit/>
          </a:bodyPr>
          <a:lstStyle/>
          <a:p>
            <a:r>
              <a:rPr lang="en-US">
                <a:solidFill>
                  <a:schemeClr val="bg1"/>
                </a:solidFill>
              </a:rPr>
              <a:t>Segmentation of mouse skin layer in OCT</a:t>
            </a:r>
          </a:p>
        </p:txBody>
      </p:sp>
      <p:pic>
        <p:nvPicPr>
          <p:cNvPr id="5" name="Content Placeholder 4">
            <a:extLst>
              <a:ext uri="{FF2B5EF4-FFF2-40B4-BE49-F238E27FC236}">
                <a16:creationId xmlns:a16="http://schemas.microsoft.com/office/drawing/2014/main" id="{9035BBF2-6C90-4C32-B989-E8C3CFB8D373}"/>
              </a:ext>
            </a:extLst>
          </p:cNvPr>
          <p:cNvPicPr>
            <a:picLocks noChangeAspect="1"/>
          </p:cNvPicPr>
          <p:nvPr/>
        </p:nvPicPr>
        <p:blipFill rotWithShape="1">
          <a:blip r:embed="rId3"/>
          <a:srcRect l="55094" r="-238" b="7925"/>
          <a:stretch/>
        </p:blipFill>
        <p:spPr>
          <a:xfrm>
            <a:off x="3947374" y="2470114"/>
            <a:ext cx="2845919" cy="3370455"/>
          </a:xfrm>
          <a:prstGeom prst="rect">
            <a:avLst/>
          </a:prstGeom>
        </p:spPr>
      </p:pic>
      <p:sp>
        <p:nvSpPr>
          <p:cNvPr id="9" name="Content Placeholder 8">
            <a:extLst>
              <a:ext uri="{FF2B5EF4-FFF2-40B4-BE49-F238E27FC236}">
                <a16:creationId xmlns:a16="http://schemas.microsoft.com/office/drawing/2014/main" id="{576ECFB3-5731-47C1-924B-DC024929F16C}"/>
              </a:ext>
            </a:extLst>
          </p:cNvPr>
          <p:cNvSpPr>
            <a:spLocks noGrp="1"/>
          </p:cNvSpPr>
          <p:nvPr>
            <p:ph idx="1"/>
          </p:nvPr>
        </p:nvSpPr>
        <p:spPr>
          <a:xfrm>
            <a:off x="7779774" y="2516777"/>
            <a:ext cx="3570978" cy="3660185"/>
          </a:xfrm>
        </p:spPr>
        <p:txBody>
          <a:bodyPr anchor="ctr">
            <a:normAutofit/>
          </a:bodyPr>
          <a:lstStyle/>
          <a:p>
            <a:r>
              <a:rPr lang="en-US" sz="2200" dirty="0"/>
              <a:t>Identification of related pixels in an image to define a region</a:t>
            </a:r>
          </a:p>
        </p:txBody>
      </p:sp>
      <p:sp>
        <p:nvSpPr>
          <p:cNvPr id="3" name="TextBox 2">
            <a:extLst>
              <a:ext uri="{FF2B5EF4-FFF2-40B4-BE49-F238E27FC236}">
                <a16:creationId xmlns:a16="http://schemas.microsoft.com/office/drawing/2014/main" id="{2D8E5D0C-2DA0-47E4-8DF2-312D39CB3CCB}"/>
              </a:ext>
            </a:extLst>
          </p:cNvPr>
          <p:cNvSpPr txBox="1"/>
          <p:nvPr/>
        </p:nvSpPr>
        <p:spPr>
          <a:xfrm>
            <a:off x="291836" y="6272784"/>
            <a:ext cx="11509719" cy="430887"/>
          </a:xfrm>
          <a:prstGeom prst="rect">
            <a:avLst/>
          </a:prstGeom>
          <a:noFill/>
        </p:spPr>
        <p:txBody>
          <a:bodyPr wrap="square">
            <a:spAutoFit/>
          </a:bodyPr>
          <a:lstStyle/>
          <a:p>
            <a:pPr marL="342900" indent="-342900">
              <a:spcBef>
                <a:spcPct val="20000"/>
              </a:spcBef>
              <a:buSzTx/>
              <a:defRPr kumimoji="0" sz="1800" b="0" i="0" u="none" strike="noStrike" kern="1200" cap="none" spc="0" normalizeH="0" baseline="0" noProof="0">
                <a:ln w="9525" cap="flat" cmpd="sng" algn="ctr">
                  <a:noFill/>
                  <a:prstDash val="solid"/>
                  <a:round/>
                  <a:headEnd type="none" w="med" len="med"/>
                  <a:tailEnd type="none" w="med" len="med"/>
                </a:ln>
                <a:solidFill>
                  <a:srgbClr val="FFFFFF"/>
                </a:solidFill>
                <a:effectLst/>
                <a:uLnTx/>
                <a:uFillTx/>
                <a:latin typeface="Arial"/>
                <a:ea typeface="ＭＳ Ｐゴシック"/>
                <a:cs typeface="ＭＳ Ｐゴシック"/>
                <a:sym typeface="Wingdings" charset="2"/>
              </a:defRPr>
            </a:pPr>
            <a:r>
              <a:rPr lang="en-US" sz="1000" dirty="0">
                <a:ln w="9525" cap="flat" cmpd="sng" algn="ctr">
                  <a:noFill/>
                  <a:prstDash val="solid"/>
                  <a:round/>
                  <a:headEnd type="none" w="med" len="med"/>
                  <a:tailEnd type="none" w="med" len="med"/>
                </a:ln>
                <a:solidFill>
                  <a:srgbClr val="000000"/>
                </a:solidFill>
                <a:latin typeface="Arial"/>
                <a:ea typeface="ＭＳ Ｐゴシック" pitchFamily="34" charset="-128"/>
                <a:sym typeface="Wingdings"/>
              </a:rPr>
              <a:t>From: Segmentation of mouse skin layers in optical coherence tomography image data using deep convolutional neural networks</a:t>
            </a:r>
          </a:p>
          <a:p>
            <a:pPr marL="342900" indent="-342900">
              <a:spcBef>
                <a:spcPct val="20000"/>
              </a:spcBef>
              <a:buSzTx/>
              <a:defRPr kumimoji="0" sz="1800" b="0" i="0" u="none" strike="noStrike" kern="1200" cap="none" spc="0" normalizeH="0" baseline="0" noProof="0">
                <a:ln w="9525" cap="flat" cmpd="sng" algn="ctr">
                  <a:noFill/>
                  <a:prstDash val="solid"/>
                  <a:round/>
                  <a:headEnd type="none" w="med" len="med"/>
                  <a:tailEnd type="none" w="med" len="med"/>
                </a:ln>
                <a:solidFill>
                  <a:srgbClr val="FFFFFF"/>
                </a:solidFill>
                <a:effectLst/>
                <a:uLnTx/>
                <a:uFillTx/>
                <a:latin typeface="Arial"/>
                <a:ea typeface="ＭＳ Ｐゴシック"/>
                <a:cs typeface="ＭＳ Ｐゴシック"/>
                <a:sym typeface="Wingdings" charset="2"/>
              </a:defRPr>
            </a:pPr>
            <a:r>
              <a:rPr lang="en-US" sz="1000" dirty="0">
                <a:ln w="9525" cap="flat" cmpd="sng" algn="ctr">
                  <a:noFill/>
                  <a:prstDash val="solid"/>
                  <a:round/>
                  <a:headEnd type="none" w="med" len="med"/>
                  <a:tailEnd type="none" w="med" len="med"/>
                </a:ln>
                <a:solidFill>
                  <a:srgbClr val="000000"/>
                </a:solidFill>
                <a:latin typeface="Arial"/>
                <a:ea typeface="ＭＳ Ｐゴシック" pitchFamily="34" charset="-128"/>
                <a:sym typeface="Wingdings"/>
              </a:rPr>
              <a:t>https://doi.org/10.1364/BOE.10.003484</a:t>
            </a:r>
            <a:endParaRPr lang="en-US" sz="1600" b="1" dirty="0">
              <a:solidFill>
                <a:schemeClr val="lt1"/>
              </a:solidFill>
              <a:latin typeface="+mn-lt"/>
              <a:ea typeface="+mn-ea"/>
              <a:sym typeface="Wingdings" charset="2"/>
            </a:endParaRPr>
          </a:p>
        </p:txBody>
      </p:sp>
    </p:spTree>
    <p:extLst>
      <p:ext uri="{BB962C8B-B14F-4D97-AF65-F5344CB8AC3E}">
        <p14:creationId xmlns:p14="http://schemas.microsoft.com/office/powerpoint/2010/main" val="40925917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SA Image" descr="OSA Image">
            <a:extLst>
              <a:ext uri="{FF2B5EF4-FFF2-40B4-BE49-F238E27FC236}">
                <a16:creationId xmlns:a16="http://schemas.microsoft.com/office/drawing/2014/main" id="{D786575A-5E57-4B27-82A4-BA600331FA40}"/>
              </a:ext>
            </a:extLst>
          </p:cNvPr>
          <p:cNvPicPr>
            <a:picLocks noGrp="1" noChangeAspect="1"/>
          </p:cNvPicPr>
          <p:nvPr>
            <p:ph idx="1"/>
          </p:nvPr>
        </p:nvPicPr>
        <p:blipFill>
          <a:blip r:embed="rId3"/>
          <a:stretch>
            <a:fillRect/>
          </a:stretch>
        </p:blipFill>
        <p:spPr>
          <a:xfrm>
            <a:off x="443238" y="328563"/>
            <a:ext cx="8192474" cy="4697762"/>
          </a:xfrm>
          <a:prstGeom prst="rect">
            <a:avLst/>
          </a:prstGeom>
        </p:spPr>
      </p:pic>
      <p:sp>
        <p:nvSpPr>
          <p:cNvPr id="10" name="TextBox 9">
            <a:extLst>
              <a:ext uri="{FF2B5EF4-FFF2-40B4-BE49-F238E27FC236}">
                <a16:creationId xmlns:a16="http://schemas.microsoft.com/office/drawing/2014/main" id="{F44DB211-6E1C-4656-BDB3-57B7811447E9}"/>
              </a:ext>
            </a:extLst>
          </p:cNvPr>
          <p:cNvSpPr txBox="1"/>
          <p:nvPr/>
        </p:nvSpPr>
        <p:spPr>
          <a:xfrm>
            <a:off x="563593" y="4950463"/>
            <a:ext cx="8072119" cy="954107"/>
          </a:xfrm>
          <a:prstGeom prst="rect">
            <a:avLst/>
          </a:prstGeom>
          <a:noFill/>
        </p:spPr>
        <p:txBody>
          <a:bodyPr wrap="square">
            <a:spAutoFit/>
          </a:bodyPr>
          <a:lstStyle/>
          <a:p>
            <a:r>
              <a:rPr lang="en-US" sz="1400" dirty="0"/>
              <a:t>OCT scan of mouse skin of the inguinal area. (a) B-scan of inguinal mouse skin. Note that the sample spacer is visible as a bright horizontal line in the upper part of the image, whereby it is difficult to distinguish between epidermis and dermis at contact points. The red rectangle in the overview image (b) visualizes the field of view and the dashed line indicates the scan position. A histological section of mouse skin is given in (c).</a:t>
            </a:r>
          </a:p>
        </p:txBody>
      </p:sp>
    </p:spTree>
    <p:extLst>
      <p:ext uri="{BB962C8B-B14F-4D97-AF65-F5344CB8AC3E}">
        <p14:creationId xmlns:p14="http://schemas.microsoft.com/office/powerpoint/2010/main" val="1098360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21492-E074-4BE2-8379-B3F3FB88A6B9}"/>
              </a:ext>
            </a:extLst>
          </p:cNvPr>
          <p:cNvSpPr>
            <a:spLocks noGrp="1"/>
          </p:cNvSpPr>
          <p:nvPr>
            <p:ph type="title"/>
          </p:nvPr>
        </p:nvSpPr>
        <p:spPr>
          <a:xfrm>
            <a:off x="648929" y="629266"/>
            <a:ext cx="3505495" cy="1622321"/>
          </a:xfrm>
        </p:spPr>
        <p:txBody>
          <a:bodyPr>
            <a:normAutofit/>
          </a:bodyPr>
          <a:lstStyle/>
          <a:p>
            <a:r>
              <a:rPr lang="en-US" b="1" dirty="0"/>
              <a:t>Model: U-Net</a:t>
            </a:r>
          </a:p>
        </p:txBody>
      </p:sp>
      <p:sp>
        <p:nvSpPr>
          <p:cNvPr id="10" name="Content Placeholder 9">
            <a:extLst>
              <a:ext uri="{FF2B5EF4-FFF2-40B4-BE49-F238E27FC236}">
                <a16:creationId xmlns:a16="http://schemas.microsoft.com/office/drawing/2014/main" id="{AC70AF07-4D83-45DA-BE3A-21A6A126FAF8}"/>
              </a:ext>
            </a:extLst>
          </p:cNvPr>
          <p:cNvSpPr>
            <a:spLocks noGrp="1"/>
          </p:cNvSpPr>
          <p:nvPr>
            <p:ph idx="1"/>
          </p:nvPr>
        </p:nvSpPr>
        <p:spPr>
          <a:xfrm>
            <a:off x="648931" y="2438400"/>
            <a:ext cx="3505494" cy="3785419"/>
          </a:xfrm>
        </p:spPr>
        <p:txBody>
          <a:bodyPr>
            <a:normAutofit/>
          </a:bodyPr>
          <a:lstStyle/>
          <a:p>
            <a:r>
              <a:rPr lang="en-US" sz="2000" dirty="0"/>
              <a:t>The CNN segments an OCT volume by processing each B-scan independently. After being processed, the predicted B-scan segmentations are merged into a single output volume.</a:t>
            </a:r>
          </a:p>
        </p:txBody>
      </p:sp>
      <p:sp>
        <p:nvSpPr>
          <p:cNvPr id="18" name="Rectangle 17">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SA Image" descr="OSA Image">
            <a:extLst>
              <a:ext uri="{FF2B5EF4-FFF2-40B4-BE49-F238E27FC236}">
                <a16:creationId xmlns:a16="http://schemas.microsoft.com/office/drawing/2014/main" id="{7E60835E-9787-44F5-B5A6-6AE7B3C2FA70}"/>
              </a:ext>
            </a:extLst>
          </p:cNvPr>
          <p:cNvPicPr>
            <a:picLocks noChangeAspect="1"/>
          </p:cNvPicPr>
          <p:nvPr/>
        </p:nvPicPr>
        <p:blipFill rotWithShape="1">
          <a:blip r:embed="rId3"/>
          <a:srcRect r="-561"/>
          <a:stretch/>
        </p:blipFill>
        <p:spPr>
          <a:xfrm>
            <a:off x="5405862" y="1564311"/>
            <a:ext cx="6019331" cy="3726132"/>
          </a:xfrm>
          <a:prstGeom prst="rect">
            <a:avLst/>
          </a:prstGeom>
          <a:effectLst/>
        </p:spPr>
      </p:pic>
    </p:spTree>
    <p:extLst>
      <p:ext uri="{BB962C8B-B14F-4D97-AF65-F5344CB8AC3E}">
        <p14:creationId xmlns:p14="http://schemas.microsoft.com/office/powerpoint/2010/main" val="19945623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847</Words>
  <Application>Microsoft Office PowerPoint</Application>
  <PresentationFormat>Widescreen</PresentationFormat>
  <Paragraphs>64</Paragraphs>
  <Slides>17</Slides>
  <Notes>9</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NexusSerif</vt:lpstr>
      <vt:lpstr>Arial</vt:lpstr>
      <vt:lpstr>Calibri</vt:lpstr>
      <vt:lpstr>Calibri Light</vt:lpstr>
      <vt:lpstr>Office Theme</vt:lpstr>
      <vt:lpstr>Deep learning neural networks approach for OCT image</vt:lpstr>
      <vt:lpstr>OCT and machine learning</vt:lpstr>
      <vt:lpstr>OCT image classification</vt:lpstr>
      <vt:lpstr>Model: ResNet</vt:lpstr>
      <vt:lpstr>PowerPoint Presentation</vt:lpstr>
      <vt:lpstr>OCT image combined with machine learning</vt:lpstr>
      <vt:lpstr>Segmentation of mouse skin layer in OCT</vt:lpstr>
      <vt:lpstr>PowerPoint Presentation</vt:lpstr>
      <vt:lpstr>Model: U-Net</vt:lpstr>
      <vt:lpstr>PowerPoint Presentation</vt:lpstr>
      <vt:lpstr>Conclusions</vt:lpstr>
      <vt:lpstr>OCT image combined with machine learning</vt:lpstr>
      <vt:lpstr>OCT image denoising</vt:lpstr>
      <vt:lpstr>PowerPoint Presentation</vt:lpstr>
      <vt:lpstr>Training a DN-GAN</vt:lpstr>
      <vt:lpstr>The denoising results by different models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neural networks approach for OCT image</dc:title>
  <dc:creator>THITIYA SEESAN</dc:creator>
  <cp:lastModifiedBy>THITIYA SEESAN</cp:lastModifiedBy>
  <cp:revision>3</cp:revision>
  <dcterms:created xsi:type="dcterms:W3CDTF">2020-09-08T05:51:16Z</dcterms:created>
  <dcterms:modified xsi:type="dcterms:W3CDTF">2020-10-12T07:59:31Z</dcterms:modified>
</cp:coreProperties>
</file>

<file path=docProps/thumbnail.jpeg>
</file>